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6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9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11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theme/theme16.xml" ContentType="application/vnd.openxmlformats-officedocument.theme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theme/theme18.xml" ContentType="application/vnd.openxmlformats-officedocument.theme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theme/theme19.xml" ContentType="application/vnd.openxmlformats-officedocument.theme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0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theme/theme21.xml" ContentType="application/vnd.openxmlformats-officedocument.theme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theme/theme22.xml" ContentType="application/vnd.openxmlformats-officedocument.theme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06" r:id="rId3"/>
    <p:sldMasterId id="2147484017" r:id="rId4"/>
    <p:sldMasterId id="2147484210" r:id="rId5"/>
    <p:sldMasterId id="2147486193" r:id="rId6"/>
    <p:sldMasterId id="2147489192" r:id="rId7"/>
    <p:sldMasterId id="2147489205" r:id="rId8"/>
    <p:sldMasterId id="2147489257" r:id="rId9"/>
    <p:sldMasterId id="2147489287" r:id="rId10"/>
    <p:sldMasterId id="2147489300" r:id="rId11"/>
    <p:sldMasterId id="2147489314" r:id="rId12"/>
    <p:sldMasterId id="2147489328" r:id="rId13"/>
    <p:sldMasterId id="2147489341" r:id="rId14"/>
    <p:sldMasterId id="2147489355" r:id="rId15"/>
    <p:sldMasterId id="2147489367" r:id="rId16"/>
    <p:sldMasterId id="2147489405" r:id="rId17"/>
    <p:sldMasterId id="2147489417" r:id="rId18"/>
    <p:sldMasterId id="2147489431" r:id="rId19"/>
    <p:sldMasterId id="2147489443" r:id="rId20"/>
    <p:sldMasterId id="2147489468" r:id="rId21"/>
    <p:sldMasterId id="2147489482" r:id="rId22"/>
    <p:sldMasterId id="2147489494" r:id="rId23"/>
    <p:sldMasterId id="2147489506" r:id="rId24"/>
    <p:sldMasterId id="2147489530" r:id="rId25"/>
  </p:sldMasterIdLst>
  <p:notesMasterIdLst>
    <p:notesMasterId r:id="rId129"/>
  </p:notesMasterIdLst>
  <p:handoutMasterIdLst>
    <p:handoutMasterId r:id="rId130"/>
  </p:handoutMasterIdLst>
  <p:sldIdLst>
    <p:sldId id="941" r:id="rId26"/>
    <p:sldId id="1078" r:id="rId27"/>
    <p:sldId id="1303" r:id="rId28"/>
    <p:sldId id="1289" r:id="rId29"/>
    <p:sldId id="942" r:id="rId30"/>
    <p:sldId id="686" r:id="rId31"/>
    <p:sldId id="882" r:id="rId32"/>
    <p:sldId id="799" r:id="rId33"/>
    <p:sldId id="1306" r:id="rId34"/>
    <p:sldId id="883" r:id="rId35"/>
    <p:sldId id="857" r:id="rId36"/>
    <p:sldId id="833" r:id="rId37"/>
    <p:sldId id="578" r:id="rId38"/>
    <p:sldId id="1083" r:id="rId39"/>
    <p:sldId id="812" r:id="rId40"/>
    <p:sldId id="783" r:id="rId41"/>
    <p:sldId id="912" r:id="rId42"/>
    <p:sldId id="913" r:id="rId43"/>
    <p:sldId id="814" r:id="rId44"/>
    <p:sldId id="914" r:id="rId45"/>
    <p:sldId id="890" r:id="rId46"/>
    <p:sldId id="891" r:id="rId47"/>
    <p:sldId id="892" r:id="rId48"/>
    <p:sldId id="668" r:id="rId49"/>
    <p:sldId id="894" r:id="rId50"/>
    <p:sldId id="1337" r:id="rId51"/>
    <p:sldId id="820" r:id="rId52"/>
    <p:sldId id="821" r:id="rId53"/>
    <p:sldId id="922" r:id="rId54"/>
    <p:sldId id="1302" r:id="rId55"/>
    <p:sldId id="930" r:id="rId56"/>
    <p:sldId id="1297" r:id="rId57"/>
    <p:sldId id="937" r:id="rId58"/>
    <p:sldId id="1348" r:id="rId59"/>
    <p:sldId id="824" r:id="rId60"/>
    <p:sldId id="931" r:id="rId61"/>
    <p:sldId id="1298" r:id="rId62"/>
    <p:sldId id="1079" r:id="rId63"/>
    <p:sldId id="1080" r:id="rId64"/>
    <p:sldId id="902" r:id="rId65"/>
    <p:sldId id="903" r:id="rId66"/>
    <p:sldId id="582" r:id="rId67"/>
    <p:sldId id="1310" r:id="rId68"/>
    <p:sldId id="1307" r:id="rId69"/>
    <p:sldId id="901" r:id="rId70"/>
    <p:sldId id="904" r:id="rId71"/>
    <p:sldId id="905" r:id="rId72"/>
    <p:sldId id="906" r:id="rId73"/>
    <p:sldId id="1343" r:id="rId74"/>
    <p:sldId id="1291" r:id="rId75"/>
    <p:sldId id="1075" r:id="rId76"/>
    <p:sldId id="1077" r:id="rId77"/>
    <p:sldId id="1292" r:id="rId78"/>
    <p:sldId id="1084" r:id="rId79"/>
    <p:sldId id="1299" r:id="rId80"/>
    <p:sldId id="1308" r:id="rId81"/>
    <p:sldId id="789" r:id="rId82"/>
    <p:sldId id="790" r:id="rId83"/>
    <p:sldId id="1323" r:id="rId84"/>
    <p:sldId id="815" r:id="rId85"/>
    <p:sldId id="760" r:id="rId86"/>
    <p:sldId id="761" r:id="rId87"/>
    <p:sldId id="1336" r:id="rId88"/>
    <p:sldId id="1284" r:id="rId89"/>
    <p:sldId id="963" r:id="rId90"/>
    <p:sldId id="979" r:id="rId91"/>
    <p:sldId id="980" r:id="rId92"/>
    <p:sldId id="872" r:id="rId93"/>
    <p:sldId id="517" r:id="rId94"/>
    <p:sldId id="1313" r:id="rId95"/>
    <p:sldId id="1317" r:id="rId96"/>
    <p:sldId id="1314" r:id="rId97"/>
    <p:sldId id="1315" r:id="rId98"/>
    <p:sldId id="1316" r:id="rId99"/>
    <p:sldId id="1085" r:id="rId100"/>
    <p:sldId id="1338" r:id="rId101"/>
    <p:sldId id="1002" r:id="rId102"/>
    <p:sldId id="1340" r:id="rId103"/>
    <p:sldId id="829" r:id="rId104"/>
    <p:sldId id="981" r:id="rId105"/>
    <p:sldId id="855" r:id="rId106"/>
    <p:sldId id="1333" r:id="rId107"/>
    <p:sldId id="1328" r:id="rId108"/>
    <p:sldId id="1329" r:id="rId109"/>
    <p:sldId id="1330" r:id="rId110"/>
    <p:sldId id="1334" r:id="rId111"/>
    <p:sldId id="1331" r:id="rId112"/>
    <p:sldId id="1332" r:id="rId113"/>
    <p:sldId id="1053" r:id="rId114"/>
    <p:sldId id="1325" r:id="rId115"/>
    <p:sldId id="1054" r:id="rId116"/>
    <p:sldId id="1309" r:id="rId117"/>
    <p:sldId id="1294" r:id="rId118"/>
    <p:sldId id="1324" r:id="rId119"/>
    <p:sldId id="1067" r:id="rId120"/>
    <p:sldId id="767" r:id="rId121"/>
    <p:sldId id="1350" r:id="rId122"/>
    <p:sldId id="940" r:id="rId123"/>
    <p:sldId id="1326" r:id="rId124"/>
    <p:sldId id="1321" r:id="rId125"/>
    <p:sldId id="1349" r:id="rId126"/>
    <p:sldId id="1344" r:id="rId127"/>
    <p:sldId id="1347" r:id="rId128"/>
  </p:sldIdLst>
  <p:sldSz cx="10287000" cy="6858000" type="35mm"/>
  <p:notesSz cx="6858000" cy="97742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009999"/>
    <a:srgbClr val="CCFF66"/>
    <a:srgbClr val="9900CC"/>
    <a:srgbClr val="FF6600"/>
    <a:srgbClr val="FF3399"/>
    <a:srgbClr val="FF33CC"/>
    <a:srgbClr val="66FF33"/>
    <a:srgbClr val="FF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5" autoAdjust="0"/>
    <p:restoredTop sz="86386" autoAdjust="0"/>
  </p:normalViewPr>
  <p:slideViewPr>
    <p:cSldViewPr>
      <p:cViewPr varScale="1">
        <p:scale>
          <a:sx n="113" d="100"/>
          <a:sy n="113" d="100"/>
        </p:scale>
        <p:origin x="588" y="126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.xml"/><Relationship Id="rId117" Type="http://schemas.openxmlformats.org/officeDocument/2006/relationships/slide" Target="slides/slide92.xml"/><Relationship Id="rId21" Type="http://schemas.openxmlformats.org/officeDocument/2006/relationships/slideMaster" Target="slideMasters/slideMaster19.xml"/><Relationship Id="rId42" Type="http://schemas.openxmlformats.org/officeDocument/2006/relationships/slide" Target="slides/slide17.xml"/><Relationship Id="rId47" Type="http://schemas.openxmlformats.org/officeDocument/2006/relationships/slide" Target="slides/slide22.xml"/><Relationship Id="rId63" Type="http://schemas.openxmlformats.org/officeDocument/2006/relationships/slide" Target="slides/slide38.xml"/><Relationship Id="rId68" Type="http://schemas.openxmlformats.org/officeDocument/2006/relationships/slide" Target="slides/slide43.xml"/><Relationship Id="rId84" Type="http://schemas.openxmlformats.org/officeDocument/2006/relationships/slide" Target="slides/slide59.xml"/><Relationship Id="rId89" Type="http://schemas.openxmlformats.org/officeDocument/2006/relationships/slide" Target="slides/slide64.xml"/><Relationship Id="rId112" Type="http://schemas.openxmlformats.org/officeDocument/2006/relationships/slide" Target="slides/slide87.xml"/><Relationship Id="rId133" Type="http://schemas.openxmlformats.org/officeDocument/2006/relationships/theme" Target="theme/theme1.xml"/><Relationship Id="rId16" Type="http://schemas.openxmlformats.org/officeDocument/2006/relationships/slideMaster" Target="slideMasters/slideMaster14.xml"/><Relationship Id="rId107" Type="http://schemas.openxmlformats.org/officeDocument/2006/relationships/slide" Target="slides/slide82.xml"/><Relationship Id="rId11" Type="http://schemas.openxmlformats.org/officeDocument/2006/relationships/slideMaster" Target="slideMasters/slideMaster9.xml"/><Relationship Id="rId32" Type="http://schemas.openxmlformats.org/officeDocument/2006/relationships/slide" Target="slides/slide7.xml"/><Relationship Id="rId37" Type="http://schemas.openxmlformats.org/officeDocument/2006/relationships/slide" Target="slides/slide12.xml"/><Relationship Id="rId53" Type="http://schemas.openxmlformats.org/officeDocument/2006/relationships/slide" Target="slides/slide28.xml"/><Relationship Id="rId58" Type="http://schemas.openxmlformats.org/officeDocument/2006/relationships/slide" Target="slides/slide33.xml"/><Relationship Id="rId74" Type="http://schemas.openxmlformats.org/officeDocument/2006/relationships/slide" Target="slides/slide49.xml"/><Relationship Id="rId79" Type="http://schemas.openxmlformats.org/officeDocument/2006/relationships/slide" Target="slides/slide54.xml"/><Relationship Id="rId102" Type="http://schemas.openxmlformats.org/officeDocument/2006/relationships/slide" Target="slides/slide77.xml"/><Relationship Id="rId123" Type="http://schemas.openxmlformats.org/officeDocument/2006/relationships/slide" Target="slides/slide98.xml"/><Relationship Id="rId128" Type="http://schemas.openxmlformats.org/officeDocument/2006/relationships/slide" Target="slides/slide103.xml"/><Relationship Id="rId5" Type="http://schemas.openxmlformats.org/officeDocument/2006/relationships/slideMaster" Target="slideMasters/slideMaster3.xml"/><Relationship Id="rId90" Type="http://schemas.openxmlformats.org/officeDocument/2006/relationships/slide" Target="slides/slide65.xml"/><Relationship Id="rId95" Type="http://schemas.openxmlformats.org/officeDocument/2006/relationships/slide" Target="slides/slide70.xml"/><Relationship Id="rId14" Type="http://schemas.openxmlformats.org/officeDocument/2006/relationships/slideMaster" Target="slideMasters/slideMaster12.xml"/><Relationship Id="rId22" Type="http://schemas.openxmlformats.org/officeDocument/2006/relationships/slideMaster" Target="slideMasters/slideMaster20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Relationship Id="rId43" Type="http://schemas.openxmlformats.org/officeDocument/2006/relationships/slide" Target="slides/slide18.xml"/><Relationship Id="rId48" Type="http://schemas.openxmlformats.org/officeDocument/2006/relationships/slide" Target="slides/slide23.xml"/><Relationship Id="rId56" Type="http://schemas.openxmlformats.org/officeDocument/2006/relationships/slide" Target="slides/slide31.xml"/><Relationship Id="rId64" Type="http://schemas.openxmlformats.org/officeDocument/2006/relationships/slide" Target="slides/slide39.xml"/><Relationship Id="rId69" Type="http://schemas.openxmlformats.org/officeDocument/2006/relationships/slide" Target="slides/slide44.xml"/><Relationship Id="rId77" Type="http://schemas.openxmlformats.org/officeDocument/2006/relationships/slide" Target="slides/slide52.xml"/><Relationship Id="rId100" Type="http://schemas.openxmlformats.org/officeDocument/2006/relationships/slide" Target="slides/slide75.xml"/><Relationship Id="rId105" Type="http://schemas.openxmlformats.org/officeDocument/2006/relationships/slide" Target="slides/slide80.xml"/><Relationship Id="rId113" Type="http://schemas.openxmlformats.org/officeDocument/2006/relationships/slide" Target="slides/slide88.xml"/><Relationship Id="rId118" Type="http://schemas.openxmlformats.org/officeDocument/2006/relationships/slide" Target="slides/slide93.xml"/><Relationship Id="rId126" Type="http://schemas.openxmlformats.org/officeDocument/2006/relationships/slide" Target="slides/slide101.xml"/><Relationship Id="rId134" Type="http://schemas.openxmlformats.org/officeDocument/2006/relationships/tableStyles" Target="tableStyles.xml"/><Relationship Id="rId8" Type="http://schemas.openxmlformats.org/officeDocument/2006/relationships/slideMaster" Target="slideMasters/slideMaster6.xml"/><Relationship Id="rId51" Type="http://schemas.openxmlformats.org/officeDocument/2006/relationships/slide" Target="slides/slide26.xml"/><Relationship Id="rId72" Type="http://schemas.openxmlformats.org/officeDocument/2006/relationships/slide" Target="slides/slide47.xml"/><Relationship Id="rId80" Type="http://schemas.openxmlformats.org/officeDocument/2006/relationships/slide" Target="slides/slide55.xml"/><Relationship Id="rId85" Type="http://schemas.openxmlformats.org/officeDocument/2006/relationships/slide" Target="slides/slide60.xml"/><Relationship Id="rId93" Type="http://schemas.openxmlformats.org/officeDocument/2006/relationships/slide" Target="slides/slide68.xml"/><Relationship Id="rId98" Type="http://schemas.openxmlformats.org/officeDocument/2006/relationships/slide" Target="slides/slide73.xml"/><Relationship Id="rId121" Type="http://schemas.openxmlformats.org/officeDocument/2006/relationships/slide" Target="slides/slide96.xml"/><Relationship Id="rId3" Type="http://schemas.openxmlformats.org/officeDocument/2006/relationships/slideMaster" Target="slideMasters/slideMaster1.xml"/><Relationship Id="rId12" Type="http://schemas.openxmlformats.org/officeDocument/2006/relationships/slideMaster" Target="slideMasters/slideMaster10.xml"/><Relationship Id="rId17" Type="http://schemas.openxmlformats.org/officeDocument/2006/relationships/slideMaster" Target="slideMasters/slideMaster15.xml"/><Relationship Id="rId25" Type="http://schemas.openxmlformats.org/officeDocument/2006/relationships/slideMaster" Target="slideMasters/slideMaster23.xml"/><Relationship Id="rId33" Type="http://schemas.openxmlformats.org/officeDocument/2006/relationships/slide" Target="slides/slide8.xml"/><Relationship Id="rId38" Type="http://schemas.openxmlformats.org/officeDocument/2006/relationships/slide" Target="slides/slide13.xml"/><Relationship Id="rId46" Type="http://schemas.openxmlformats.org/officeDocument/2006/relationships/slide" Target="slides/slide21.xml"/><Relationship Id="rId59" Type="http://schemas.openxmlformats.org/officeDocument/2006/relationships/slide" Target="slides/slide34.xml"/><Relationship Id="rId67" Type="http://schemas.openxmlformats.org/officeDocument/2006/relationships/slide" Target="slides/slide42.xml"/><Relationship Id="rId103" Type="http://schemas.openxmlformats.org/officeDocument/2006/relationships/slide" Target="slides/slide78.xml"/><Relationship Id="rId108" Type="http://schemas.openxmlformats.org/officeDocument/2006/relationships/slide" Target="slides/slide83.xml"/><Relationship Id="rId116" Type="http://schemas.openxmlformats.org/officeDocument/2006/relationships/slide" Target="slides/slide91.xml"/><Relationship Id="rId124" Type="http://schemas.openxmlformats.org/officeDocument/2006/relationships/slide" Target="slides/slide99.xml"/><Relationship Id="rId129" Type="http://schemas.openxmlformats.org/officeDocument/2006/relationships/notesMaster" Target="notesMasters/notesMaster1.xml"/><Relationship Id="rId20" Type="http://schemas.openxmlformats.org/officeDocument/2006/relationships/slideMaster" Target="slideMasters/slideMaster18.xml"/><Relationship Id="rId41" Type="http://schemas.openxmlformats.org/officeDocument/2006/relationships/slide" Target="slides/slide16.xml"/><Relationship Id="rId54" Type="http://schemas.openxmlformats.org/officeDocument/2006/relationships/slide" Target="slides/slide29.xml"/><Relationship Id="rId62" Type="http://schemas.openxmlformats.org/officeDocument/2006/relationships/slide" Target="slides/slide37.xml"/><Relationship Id="rId70" Type="http://schemas.openxmlformats.org/officeDocument/2006/relationships/slide" Target="slides/slide45.xml"/><Relationship Id="rId75" Type="http://schemas.openxmlformats.org/officeDocument/2006/relationships/slide" Target="slides/slide50.xml"/><Relationship Id="rId83" Type="http://schemas.openxmlformats.org/officeDocument/2006/relationships/slide" Target="slides/slide58.xml"/><Relationship Id="rId88" Type="http://schemas.openxmlformats.org/officeDocument/2006/relationships/slide" Target="slides/slide63.xml"/><Relationship Id="rId91" Type="http://schemas.openxmlformats.org/officeDocument/2006/relationships/slide" Target="slides/slide66.xml"/><Relationship Id="rId96" Type="http://schemas.openxmlformats.org/officeDocument/2006/relationships/slide" Target="slides/slide71.xml"/><Relationship Id="rId111" Type="http://schemas.openxmlformats.org/officeDocument/2006/relationships/slide" Target="slides/slide86.xml"/><Relationship Id="rId13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4.xml"/><Relationship Id="rId15" Type="http://schemas.openxmlformats.org/officeDocument/2006/relationships/slideMaster" Target="slideMasters/slideMaster13.xml"/><Relationship Id="rId23" Type="http://schemas.openxmlformats.org/officeDocument/2006/relationships/slideMaster" Target="slideMasters/slideMaster21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49" Type="http://schemas.openxmlformats.org/officeDocument/2006/relationships/slide" Target="slides/slide24.xml"/><Relationship Id="rId57" Type="http://schemas.openxmlformats.org/officeDocument/2006/relationships/slide" Target="slides/slide32.xml"/><Relationship Id="rId106" Type="http://schemas.openxmlformats.org/officeDocument/2006/relationships/slide" Target="slides/slide81.xml"/><Relationship Id="rId114" Type="http://schemas.openxmlformats.org/officeDocument/2006/relationships/slide" Target="slides/slide89.xml"/><Relationship Id="rId119" Type="http://schemas.openxmlformats.org/officeDocument/2006/relationships/slide" Target="slides/slide94.xml"/><Relationship Id="rId127" Type="http://schemas.openxmlformats.org/officeDocument/2006/relationships/slide" Target="slides/slide102.xml"/><Relationship Id="rId10" Type="http://schemas.openxmlformats.org/officeDocument/2006/relationships/slideMaster" Target="slideMasters/slideMaster8.xml"/><Relationship Id="rId31" Type="http://schemas.openxmlformats.org/officeDocument/2006/relationships/slide" Target="slides/slide6.xml"/><Relationship Id="rId44" Type="http://schemas.openxmlformats.org/officeDocument/2006/relationships/slide" Target="slides/slide19.xml"/><Relationship Id="rId52" Type="http://schemas.openxmlformats.org/officeDocument/2006/relationships/slide" Target="slides/slide27.xml"/><Relationship Id="rId60" Type="http://schemas.openxmlformats.org/officeDocument/2006/relationships/slide" Target="slides/slide35.xml"/><Relationship Id="rId65" Type="http://schemas.openxmlformats.org/officeDocument/2006/relationships/slide" Target="slides/slide40.xml"/><Relationship Id="rId73" Type="http://schemas.openxmlformats.org/officeDocument/2006/relationships/slide" Target="slides/slide48.xml"/><Relationship Id="rId78" Type="http://schemas.openxmlformats.org/officeDocument/2006/relationships/slide" Target="slides/slide53.xml"/><Relationship Id="rId81" Type="http://schemas.openxmlformats.org/officeDocument/2006/relationships/slide" Target="slides/slide56.xml"/><Relationship Id="rId86" Type="http://schemas.openxmlformats.org/officeDocument/2006/relationships/slide" Target="slides/slide61.xml"/><Relationship Id="rId94" Type="http://schemas.openxmlformats.org/officeDocument/2006/relationships/slide" Target="slides/slide69.xml"/><Relationship Id="rId99" Type="http://schemas.openxmlformats.org/officeDocument/2006/relationships/slide" Target="slides/slide74.xml"/><Relationship Id="rId101" Type="http://schemas.openxmlformats.org/officeDocument/2006/relationships/slide" Target="slides/slide76.xml"/><Relationship Id="rId122" Type="http://schemas.openxmlformats.org/officeDocument/2006/relationships/slide" Target="slides/slide97.xml"/><Relationship Id="rId130" Type="http://schemas.openxmlformats.org/officeDocument/2006/relationships/handoutMaster" Target="handoutMasters/handoutMaster1.xml"/><Relationship Id="rId135" Type="http://schemas.microsoft.com/office/2016/11/relationships/changesInfo" Target="changesInfos/changesInfo1.xml"/><Relationship Id="rId4" Type="http://schemas.openxmlformats.org/officeDocument/2006/relationships/slideMaster" Target="slideMasters/slideMaster2.xml"/><Relationship Id="rId9" Type="http://schemas.openxmlformats.org/officeDocument/2006/relationships/slideMaster" Target="slideMasters/slideMaster7.xml"/><Relationship Id="rId13" Type="http://schemas.openxmlformats.org/officeDocument/2006/relationships/slideMaster" Target="slideMasters/slideMaster11.xml"/><Relationship Id="rId18" Type="http://schemas.openxmlformats.org/officeDocument/2006/relationships/slideMaster" Target="slideMasters/slideMaster16.xml"/><Relationship Id="rId39" Type="http://schemas.openxmlformats.org/officeDocument/2006/relationships/slide" Target="slides/slide14.xml"/><Relationship Id="rId109" Type="http://schemas.openxmlformats.org/officeDocument/2006/relationships/slide" Target="slides/slide84.xml"/><Relationship Id="rId34" Type="http://schemas.openxmlformats.org/officeDocument/2006/relationships/slide" Target="slides/slide9.xml"/><Relationship Id="rId50" Type="http://schemas.openxmlformats.org/officeDocument/2006/relationships/slide" Target="slides/slide25.xml"/><Relationship Id="rId55" Type="http://schemas.openxmlformats.org/officeDocument/2006/relationships/slide" Target="slides/slide30.xml"/><Relationship Id="rId76" Type="http://schemas.openxmlformats.org/officeDocument/2006/relationships/slide" Target="slides/slide51.xml"/><Relationship Id="rId97" Type="http://schemas.openxmlformats.org/officeDocument/2006/relationships/slide" Target="slides/slide72.xml"/><Relationship Id="rId104" Type="http://schemas.openxmlformats.org/officeDocument/2006/relationships/slide" Target="slides/slide79.xml"/><Relationship Id="rId120" Type="http://schemas.openxmlformats.org/officeDocument/2006/relationships/slide" Target="slides/slide95.xml"/><Relationship Id="rId125" Type="http://schemas.openxmlformats.org/officeDocument/2006/relationships/slide" Target="slides/slide100.xml"/><Relationship Id="rId7" Type="http://schemas.openxmlformats.org/officeDocument/2006/relationships/slideMaster" Target="slideMasters/slideMaster5.xml"/><Relationship Id="rId71" Type="http://schemas.openxmlformats.org/officeDocument/2006/relationships/slide" Target="slides/slide46.xml"/><Relationship Id="rId92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4.xml"/><Relationship Id="rId24" Type="http://schemas.openxmlformats.org/officeDocument/2006/relationships/slideMaster" Target="slideMasters/slideMaster22.xml"/><Relationship Id="rId40" Type="http://schemas.openxmlformats.org/officeDocument/2006/relationships/slide" Target="slides/slide15.xml"/><Relationship Id="rId45" Type="http://schemas.openxmlformats.org/officeDocument/2006/relationships/slide" Target="slides/slide20.xml"/><Relationship Id="rId66" Type="http://schemas.openxmlformats.org/officeDocument/2006/relationships/slide" Target="slides/slide41.xml"/><Relationship Id="rId87" Type="http://schemas.openxmlformats.org/officeDocument/2006/relationships/slide" Target="slides/slide62.xml"/><Relationship Id="rId110" Type="http://schemas.openxmlformats.org/officeDocument/2006/relationships/slide" Target="slides/slide85.xml"/><Relationship Id="rId115" Type="http://schemas.openxmlformats.org/officeDocument/2006/relationships/slide" Target="slides/slide90.xml"/><Relationship Id="rId131" Type="http://schemas.openxmlformats.org/officeDocument/2006/relationships/presProps" Target="presProps.xml"/><Relationship Id="rId61" Type="http://schemas.openxmlformats.org/officeDocument/2006/relationships/slide" Target="slides/slide36.xml"/><Relationship Id="rId82" Type="http://schemas.openxmlformats.org/officeDocument/2006/relationships/slide" Target="slides/slide57.xml"/><Relationship Id="rId19" Type="http://schemas.openxmlformats.org/officeDocument/2006/relationships/slideMaster" Target="slideMasters/slideMaster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Garcia, Pau" userId="49b915cf-d00f-4007-810f-5d5998e515fb" providerId="ADAL" clId="{34CBA5C9-11F2-49FC-8E3A-11B2BF1AB3D7}"/>
    <pc:docChg chg="delSld">
      <pc:chgData name="Juan Garcia, Pau" userId="49b915cf-d00f-4007-810f-5d5998e515fb" providerId="ADAL" clId="{34CBA5C9-11F2-49FC-8E3A-11B2BF1AB3D7}" dt="2024-01-24T14:48:39.732" v="0" actId="47"/>
      <pc:docMkLst>
        <pc:docMk/>
      </pc:docMkLst>
      <pc:sldChg chg="del">
        <pc:chgData name="Juan Garcia, Pau" userId="49b915cf-d00f-4007-810f-5d5998e515fb" providerId="ADAL" clId="{34CBA5C9-11F2-49FC-8E3A-11B2BF1AB3D7}" dt="2024-01-24T14:48:39.732" v="0" actId="47"/>
        <pc:sldMkLst>
          <pc:docMk/>
          <pc:sldMk cId="1641703880" sldId="1341"/>
        </pc:sldMkLst>
      </pc:sldChg>
      <pc:sldChg chg="del">
        <pc:chgData name="Juan Garcia, Pau" userId="49b915cf-d00f-4007-810f-5d5998e515fb" providerId="ADAL" clId="{34CBA5C9-11F2-49FC-8E3A-11B2BF1AB3D7}" dt="2024-01-24T14:48:39.732" v="0" actId="47"/>
        <pc:sldMkLst>
          <pc:docMk/>
          <pc:sldMk cId="1571884258" sldId="1342"/>
        </pc:sldMkLst>
      </pc:sldChg>
      <pc:sldChg chg="del">
        <pc:chgData name="Juan Garcia, Pau" userId="49b915cf-d00f-4007-810f-5d5998e515fb" providerId="ADAL" clId="{34CBA5C9-11F2-49FC-8E3A-11B2BF1AB3D7}" dt="2024-01-24T14:48:39.732" v="0" actId="47"/>
        <pc:sldMkLst>
          <pc:docMk/>
          <pc:sldMk cId="930604117" sldId="1345"/>
        </pc:sldMkLst>
      </pc:sldChg>
      <pc:sldChg chg="del">
        <pc:chgData name="Juan Garcia, Pau" userId="49b915cf-d00f-4007-810f-5d5998e515fb" providerId="ADAL" clId="{34CBA5C9-11F2-49FC-8E3A-11B2BF1AB3D7}" dt="2024-01-24T14:48:39.732" v="0" actId="47"/>
        <pc:sldMkLst>
          <pc:docMk/>
          <pc:sldMk cId="3218872311" sldId="134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6.png>
</file>

<file path=ppt/media/image3.jpeg>
</file>

<file path=ppt/media/image31.png>
</file>

<file path=ppt/media/image32.png>
</file>

<file path=ppt/media/image33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57725"/>
            <a:ext cx="5029200" cy="4419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Body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61123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69950" y="855663"/>
            <a:ext cx="5118100" cy="34131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046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1038" y="733425"/>
            <a:ext cx="5495925" cy="3665538"/>
          </a:xfrm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643438"/>
            <a:ext cx="5029200" cy="4397375"/>
          </a:xfrm>
          <a:noFill/>
          <a:ln w="9525"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81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9283700"/>
            <a:ext cx="2971800" cy="48895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F297AF35-859C-4126-B2E6-35804680E9B4}" type="slidenum">
              <a:rPr lang="en-GB"/>
              <a:pPr/>
              <a:t>42</a:t>
            </a:fld>
            <a:endParaRPr lang="en-GB" dirty="0"/>
          </a:p>
        </p:txBody>
      </p:sp>
      <p:sp>
        <p:nvSpPr>
          <p:cNvPr id="27750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613"/>
            <a:ext cx="5029200" cy="4114800"/>
          </a:xfrm>
          <a:noFill/>
          <a:ln w="9525"/>
        </p:spPr>
        <p:txBody>
          <a:bodyPr/>
          <a:lstStyle/>
          <a:p>
            <a:pPr eaLnBrk="1" hangingPunct="1"/>
            <a:endParaRPr lang="en-US" dirty="0"/>
          </a:p>
        </p:txBody>
      </p:sp>
      <p:sp>
        <p:nvSpPr>
          <p:cNvPr id="27750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cap="flat"/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9283700"/>
            <a:ext cx="2971800" cy="48895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F297AF35-859C-4126-B2E6-35804680E9B4}" type="slidenum">
              <a:rPr lang="en-GB"/>
              <a:pPr/>
              <a:t>44</a:t>
            </a:fld>
            <a:endParaRPr lang="en-GB" dirty="0"/>
          </a:p>
        </p:txBody>
      </p:sp>
      <p:sp>
        <p:nvSpPr>
          <p:cNvPr id="27750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613"/>
            <a:ext cx="5029200" cy="4114800"/>
          </a:xfrm>
          <a:noFill/>
          <a:ln w="9525"/>
        </p:spPr>
        <p:txBody>
          <a:bodyPr/>
          <a:lstStyle/>
          <a:p>
            <a:pPr eaLnBrk="1" hangingPunct="1"/>
            <a:endParaRPr lang="en-US" dirty="0"/>
          </a:p>
        </p:txBody>
      </p:sp>
      <p:sp>
        <p:nvSpPr>
          <p:cNvPr id="27750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cap="flat"/>
        </p:spPr>
      </p:sp>
    </p:spTree>
    <p:extLst>
      <p:ext uri="{BB962C8B-B14F-4D97-AF65-F5344CB8AC3E}">
        <p14:creationId xmlns:p14="http://schemas.microsoft.com/office/powerpoint/2010/main" val="1376320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99CAA0D-EDAC-40B6-97EF-B3E259F76907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1811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 dirty="0"/>
          </a:p>
        </p:txBody>
      </p:sp>
      <p:sp>
        <p:nvSpPr>
          <p:cNvPr id="21811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011355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3830"/>
            <a:ext cx="2971800" cy="488712"/>
          </a:xfrm>
          <a:prstGeom prst="rect">
            <a:avLst/>
          </a:prstGeom>
          <a:noFill/>
        </p:spPr>
        <p:txBody>
          <a:bodyPr/>
          <a:lstStyle/>
          <a:p>
            <a:fld id="{3D40C4BF-1B72-4415-B36B-71EF5D2C89BD}" type="slidenum">
              <a:rPr lang="en-GB" smtClean="0">
                <a:solidFill>
                  <a:prstClr val="black"/>
                </a:solidFill>
              </a:rPr>
              <a:pPr/>
              <a:t>55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3142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157"/>
            <a:ext cx="5029200" cy="4115023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 dirty="0"/>
          </a:p>
        </p:txBody>
      </p:sp>
      <p:sp>
        <p:nvSpPr>
          <p:cNvPr id="23142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778072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9283700"/>
            <a:ext cx="2971800" cy="48895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F297AF35-859C-4126-B2E6-35804680E9B4}" type="slidenum">
              <a:rPr lang="en-GB"/>
              <a:pPr/>
              <a:t>56</a:t>
            </a:fld>
            <a:endParaRPr lang="en-GB" dirty="0"/>
          </a:p>
        </p:txBody>
      </p:sp>
      <p:sp>
        <p:nvSpPr>
          <p:cNvPr id="27750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613"/>
            <a:ext cx="5029200" cy="4114800"/>
          </a:xfrm>
          <a:noFill/>
          <a:ln w="9525"/>
        </p:spPr>
        <p:txBody>
          <a:bodyPr/>
          <a:lstStyle/>
          <a:p>
            <a:pPr eaLnBrk="1" hangingPunct="1"/>
            <a:endParaRPr lang="en-US" dirty="0"/>
          </a:p>
        </p:txBody>
      </p:sp>
      <p:sp>
        <p:nvSpPr>
          <p:cNvPr id="27750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cap="flat"/>
        </p:spPr>
      </p:sp>
    </p:spTree>
    <p:extLst>
      <p:ext uri="{BB962C8B-B14F-4D97-AF65-F5344CB8AC3E}">
        <p14:creationId xmlns:p14="http://schemas.microsoft.com/office/powerpoint/2010/main" val="2563422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1038" y="733425"/>
            <a:ext cx="5495925" cy="3665538"/>
          </a:xfrm>
          <a:ln/>
        </p:spPr>
      </p:sp>
      <p:sp>
        <p:nvSpPr>
          <p:cNvPr id="286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643438"/>
            <a:ext cx="5029200" cy="4397375"/>
          </a:xfrm>
          <a:noFill/>
          <a:ln w="9525"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1038" y="733425"/>
            <a:ext cx="5495925" cy="3665538"/>
          </a:xfrm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643438"/>
            <a:ext cx="5029200" cy="4397375"/>
          </a:xfrm>
          <a:noFill/>
          <a:ln w="9525"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07937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3063D-43EB-4904-B35A-A7F79845DF4B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2937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57688"/>
            <a:ext cx="5029200" cy="4133850"/>
          </a:xfrm>
          <a:noFill/>
          <a:ln/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22938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0100"/>
            <a:ext cx="4791075" cy="3194050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3830"/>
            <a:ext cx="2971800" cy="488712"/>
          </a:xfrm>
          <a:prstGeom prst="rect">
            <a:avLst/>
          </a:prstGeom>
          <a:noFill/>
        </p:spPr>
        <p:txBody>
          <a:bodyPr/>
          <a:lstStyle/>
          <a:p>
            <a:fld id="{3D40C4BF-1B72-4415-B36B-71EF5D2C89BD}" type="slidenum">
              <a:rPr lang="en-GB" smtClean="0">
                <a:solidFill>
                  <a:prstClr val="black"/>
                </a:solidFill>
              </a:rPr>
              <a:pPr/>
              <a:t>8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3142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157"/>
            <a:ext cx="5029200" cy="4115023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 dirty="0"/>
          </a:p>
        </p:txBody>
      </p:sp>
      <p:sp>
        <p:nvSpPr>
          <p:cNvPr id="23142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520067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0A68B6F-B6E7-4194-A80B-90AF814F9157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040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57688"/>
            <a:ext cx="5029200" cy="4133850"/>
          </a:xfrm>
          <a:noFill/>
          <a:ln/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23040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0100"/>
            <a:ext cx="4791075" cy="3194050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>
              <a:latin typeface="Arial" charset="0"/>
            </a:endParaRPr>
          </a:p>
        </p:txBody>
      </p:sp>
      <p:sp>
        <p:nvSpPr>
          <p:cNvPr id="21811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9950" y="855663"/>
            <a:ext cx="5118100" cy="3413125"/>
          </a:xfrm>
          <a:ln cap="flat"/>
        </p:spPr>
      </p:sp>
    </p:spTree>
    <p:extLst>
      <p:ext uri="{BB962C8B-B14F-4D97-AF65-F5344CB8AC3E}">
        <p14:creationId xmlns:p14="http://schemas.microsoft.com/office/powerpoint/2010/main" val="3422995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DAA4A3-3987-4A66-A15C-CDB2EDA4EB4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1913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1914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5F891B-4A99-4C46-9C84-EC262B371FE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20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  <a:ln/>
        </p:spPr>
      </p:sp>
      <p:sp>
        <p:nvSpPr>
          <p:cNvPr id="220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GB"/>
              <a:t>The biological condition of waters is determined by water quality, hydrology and morphology.  </a:t>
            </a:r>
          </a:p>
          <a:p>
            <a:pPr eaLnBrk="1" hangingPunct="1"/>
            <a:r>
              <a:rPr lang="en-GB"/>
              <a:t>If these are in a good condition then biology will be good</a:t>
            </a:r>
          </a:p>
          <a:p>
            <a:pPr eaLnBrk="1" hangingPunct="1"/>
            <a:r>
              <a:rPr lang="en-GB"/>
              <a:t>Therefore we must manage the w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9C7117-A65E-402C-88E5-B375EBA166D6}" type="slidenum">
              <a:rPr lang="en-GB" smtClean="0"/>
              <a:pPr/>
              <a:t>70</a:t>
            </a:fld>
            <a:endParaRPr lang="en-GB"/>
          </a:p>
        </p:txBody>
      </p:sp>
      <p:sp>
        <p:nvSpPr>
          <p:cNvPr id="2211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2118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5F891B-4A99-4C46-9C84-EC262B371FE0}" type="slidenum">
              <a:rPr lang="en-GB" smtClean="0"/>
              <a:pPr/>
              <a:t>73</a:t>
            </a:fld>
            <a:endParaRPr lang="en-GB"/>
          </a:p>
        </p:txBody>
      </p:sp>
      <p:sp>
        <p:nvSpPr>
          <p:cNvPr id="220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  <a:ln/>
        </p:spPr>
      </p:sp>
      <p:sp>
        <p:nvSpPr>
          <p:cNvPr id="220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GB"/>
              <a:t>The biological condition of waters is determined by water quality, hydrology and morphology.  </a:t>
            </a:r>
          </a:p>
          <a:p>
            <a:pPr eaLnBrk="1" hangingPunct="1"/>
            <a:r>
              <a:rPr lang="en-GB"/>
              <a:t>If these are in a good condition then biology will be good</a:t>
            </a:r>
          </a:p>
          <a:p>
            <a:pPr eaLnBrk="1" hangingPunct="1"/>
            <a:r>
              <a:rPr lang="en-GB"/>
              <a:t>Therefore we must manage the w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9C7117-A65E-402C-88E5-B375EBA166D6}" type="slidenum">
              <a:rPr lang="en-GB" smtClean="0"/>
              <a:pPr/>
              <a:t>74</a:t>
            </a:fld>
            <a:endParaRPr lang="en-GB"/>
          </a:p>
        </p:txBody>
      </p:sp>
      <p:sp>
        <p:nvSpPr>
          <p:cNvPr id="2211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2118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40A046-D321-4A5A-AE64-A6C7634D0BDF}" type="slidenum">
              <a:rPr lang="en-GB">
                <a:solidFill>
                  <a:srgbClr val="000000"/>
                </a:solidFill>
              </a:rPr>
              <a:pPr/>
              <a:t>75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GB"/>
              <a:t>The biological condition of waters is determined by water quality, hydrology and morphology.  </a:t>
            </a:r>
          </a:p>
          <a:p>
            <a:pPr eaLnBrk="1" hangingPunct="1"/>
            <a:r>
              <a:rPr lang="en-GB"/>
              <a:t>If these are in a good condition then biology will be good</a:t>
            </a:r>
          </a:p>
          <a:p>
            <a:pPr eaLnBrk="1" hangingPunct="1"/>
            <a:r>
              <a:rPr lang="en-GB"/>
              <a:t>Therefore we must manage the w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40A046-D321-4A5A-AE64-A6C7634D0BDF}" type="slidenum">
              <a:rPr lang="en-GB">
                <a:solidFill>
                  <a:srgbClr val="000000"/>
                </a:solidFill>
              </a:rPr>
              <a:pPr/>
              <a:t>76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GB"/>
              <a:t>The biological condition of waters is determined by water quality, hydrology and morphology.  </a:t>
            </a:r>
          </a:p>
          <a:p>
            <a:pPr eaLnBrk="1" hangingPunct="1"/>
            <a:r>
              <a:rPr lang="en-GB"/>
              <a:t>If these are in a good condition then biology will be good</a:t>
            </a:r>
          </a:p>
          <a:p>
            <a:pPr eaLnBrk="1" hangingPunct="1"/>
            <a:r>
              <a:rPr lang="en-GB"/>
              <a:t>Therefore we must manage the w</a:t>
            </a:r>
          </a:p>
        </p:txBody>
      </p:sp>
    </p:spTree>
    <p:extLst>
      <p:ext uri="{BB962C8B-B14F-4D97-AF65-F5344CB8AC3E}">
        <p14:creationId xmlns:p14="http://schemas.microsoft.com/office/powerpoint/2010/main" val="13504045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032"/>
            <a:ext cx="5029200" cy="4113834"/>
          </a:xfrm>
          <a:noFill/>
          <a:ln w="9525"/>
        </p:spPr>
        <p:txBody>
          <a:bodyPr/>
          <a:lstStyle/>
          <a:p>
            <a:endParaRPr lang="en-GB"/>
          </a:p>
        </p:txBody>
      </p:sp>
      <p:sp>
        <p:nvSpPr>
          <p:cNvPr id="19251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8363" y="692150"/>
            <a:ext cx="5122862" cy="3416300"/>
          </a:xfrm>
          <a:ln cap="flat"/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3830"/>
            <a:ext cx="2971800" cy="488712"/>
          </a:xfrm>
          <a:prstGeom prst="rect">
            <a:avLst/>
          </a:prstGeom>
          <a:noFill/>
        </p:spPr>
        <p:txBody>
          <a:bodyPr/>
          <a:lstStyle/>
          <a:p>
            <a:fld id="{3D40C4BF-1B72-4415-B36B-71EF5D2C89BD}" type="slidenum">
              <a:rPr lang="en-GB" smtClean="0">
                <a:solidFill>
                  <a:prstClr val="black"/>
                </a:solidFill>
              </a:rPr>
              <a:pPr/>
              <a:t>9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3142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157"/>
            <a:ext cx="5029200" cy="4115023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 dirty="0"/>
          </a:p>
        </p:txBody>
      </p:sp>
      <p:sp>
        <p:nvSpPr>
          <p:cNvPr id="23142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6611908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>
              <a:latin typeface="Arial" charset="0"/>
            </a:endParaRPr>
          </a:p>
        </p:txBody>
      </p:sp>
      <p:sp>
        <p:nvSpPr>
          <p:cNvPr id="19046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9950" y="855663"/>
            <a:ext cx="5118100" cy="3413125"/>
          </a:xfrm>
          <a:ln cap="flat"/>
        </p:spPr>
      </p:sp>
    </p:spTree>
    <p:extLst>
      <p:ext uri="{BB962C8B-B14F-4D97-AF65-F5344CB8AC3E}">
        <p14:creationId xmlns:p14="http://schemas.microsoft.com/office/powerpoint/2010/main" val="2512990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9C7117-A65E-402C-88E5-B375EBA166D6}" type="slidenum">
              <a:rPr lang="en-GB" smtClean="0"/>
              <a:pPr/>
              <a:t>87</a:t>
            </a:fld>
            <a:endParaRPr lang="en-GB"/>
          </a:p>
        </p:txBody>
      </p:sp>
      <p:sp>
        <p:nvSpPr>
          <p:cNvPr id="2211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2118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7817641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8B5BFC-27DF-4D63-B026-A12F8902EAF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24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3245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8265602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8B5BFC-27DF-4D63-B026-A12F8902EAF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24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3245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2484658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8B5BFC-27DF-4D63-B026-A12F8902EAF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24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3245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9662077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8B5BFC-27DF-4D63-B026-A12F8902EAF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24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3245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6176580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3830"/>
            <a:ext cx="2971800" cy="488712"/>
          </a:xfrm>
          <a:prstGeom prst="rect">
            <a:avLst/>
          </a:prstGeom>
          <a:noFill/>
        </p:spPr>
        <p:txBody>
          <a:bodyPr/>
          <a:lstStyle/>
          <a:p>
            <a:fld id="{3D40C4BF-1B72-4415-B36B-71EF5D2C89BD}" type="slidenum">
              <a:rPr lang="en-GB" smtClean="0">
                <a:solidFill>
                  <a:prstClr val="black"/>
                </a:solidFill>
              </a:rPr>
              <a:pPr/>
              <a:t>98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3142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646157"/>
            <a:ext cx="5029200" cy="4115023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 dirty="0"/>
          </a:p>
        </p:txBody>
      </p:sp>
      <p:sp>
        <p:nvSpPr>
          <p:cNvPr id="23142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57250"/>
            <a:ext cx="5124450" cy="3416300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5121471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8B5BFC-27DF-4D63-B026-A12F8902EAF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324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3849688"/>
          </a:xfrm>
          <a:noFill/>
          <a:ln/>
        </p:spPr>
        <p:txBody>
          <a:bodyPr lIns="90488" tIns="44450" rIns="90488" bIns="44450"/>
          <a:lstStyle/>
          <a:p>
            <a:pPr eaLnBrk="1" hangingPunct="1"/>
            <a:endParaRPr lang="en-US"/>
          </a:p>
        </p:txBody>
      </p:sp>
      <p:sp>
        <p:nvSpPr>
          <p:cNvPr id="23245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801688"/>
            <a:ext cx="4791075" cy="3195637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839606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dirty="0"/>
          </a:p>
        </p:txBody>
      </p:sp>
      <p:sp>
        <p:nvSpPr>
          <p:cNvPr id="26521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9950" y="855663"/>
            <a:ext cx="5118100" cy="3413125"/>
          </a:xfrm>
          <a:ln cap="flat"/>
        </p:spPr>
      </p:sp>
    </p:spTree>
    <p:extLst>
      <p:ext uri="{BB962C8B-B14F-4D97-AF65-F5344CB8AC3E}">
        <p14:creationId xmlns:p14="http://schemas.microsoft.com/office/powerpoint/2010/main" val="2154418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dirty="0"/>
          </a:p>
        </p:txBody>
      </p:sp>
      <p:sp>
        <p:nvSpPr>
          <p:cNvPr id="26521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9950" y="855663"/>
            <a:ext cx="5118100" cy="3413125"/>
          </a:xfrm>
          <a:ln cap="flat"/>
        </p:spPr>
      </p:sp>
    </p:spTree>
    <p:extLst>
      <p:ext uri="{BB962C8B-B14F-4D97-AF65-F5344CB8AC3E}">
        <p14:creationId xmlns:p14="http://schemas.microsoft.com/office/powerpoint/2010/main" val="857767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6364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0203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6364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1038" y="733425"/>
            <a:ext cx="5495925" cy="3665538"/>
          </a:xfrm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643438"/>
            <a:ext cx="5029200" cy="4397375"/>
          </a:xfrm>
          <a:noFill/>
          <a:ln w="9525"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44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317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A1A6BB0D-4E93-406A-B71F-2BDFCE2AEB22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9" y="6245225"/>
            <a:ext cx="960438" cy="476250"/>
          </a:xfrm>
        </p:spPr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ED339584-B214-4D51-B46F-667263129B9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8C9C6902-0E32-47E2-B7D7-C366E2A4C6ED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62DCC0EF-8C3A-48BD-A486-CDB6DC27CF4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54402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38461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831515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78995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32169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33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025370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6068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620713"/>
            <a:ext cx="9558338" cy="647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74546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8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07594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951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75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98DB5520-862D-44A7-9608-7897D2A23BE8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BB0C39EA-C08D-41BF-B5E0-C61CD8DE6DB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403587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4425" y="1981200"/>
            <a:ext cx="39433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981200"/>
            <a:ext cx="39433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07842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6381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43368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36404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042568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142062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36738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58037" y="609600"/>
            <a:ext cx="2014538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6" y="609600"/>
            <a:ext cx="5872163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83666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853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609600"/>
            <a:ext cx="874395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71525" y="1981200"/>
            <a:ext cx="8743950" cy="41148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fld id="{EC2DBFA3-293D-45B1-9C0A-CB64883E8B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941951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253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BB089C99-3D6C-48F4-8E88-82F9213FE3A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7" y="6245225"/>
            <a:ext cx="960834" cy="476250"/>
          </a:xfrm>
        </p:spPr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8CC0B5C2-7A26-48DD-A917-F7EAA4A878B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726335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C7CED482-B6B1-42AA-83EB-75468076A69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239614F2-62CE-46E1-ABDF-537E99C8362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510616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3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9C4B8DDB-A8DA-44FA-B5F4-B087E01D4AF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BFA9B5DA-3FA6-4D58-BC56-494C898AC9F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704491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A0A6AE51-AF43-4930-B80B-E59606EE654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F134E891-1662-4CD8-8A10-D07DA343D8C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374198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4EBBE4CA-7BA2-43C7-82FF-A722B2B2FE9C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181646E1-6900-409A-B6FD-780C45312CC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716795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7961A157-EDCC-4C6D-9B3D-11BF91DDC4C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586BBED5-BBAB-4E2B-BD37-A180C0C63CA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374440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545F8141-538C-4C41-AAC7-F594DA71AEEF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984BB4D4-8D0E-4714-BBA2-0DAB6A1FEC4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472562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6FE4DABF-2D66-44C8-8AEC-5C5CE1A48A4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4F229CF8-6AA5-408D-94FA-7F039B82A50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96499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EBEF87ED-C4B9-484D-816E-CF8083E72C1A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BC6AA5C2-E46E-40AD-8093-7843C8769B8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1791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88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5C46F4-5B5A-4ECD-B92A-35DC004EA0B7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B29F57-FEBF-455B-972D-D778EC09592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98B45729-4E60-4780-B89D-80A814E8BB6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B73D32EE-FD04-4CEF-B0DD-D368CC5EAAB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993407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2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529ABC9C-82BD-48C2-A450-F43A8B283AC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>
                <a:cs typeface="Arial" charset="0"/>
              </a:defRPr>
            </a:lvl1pPr>
          </a:lstStyle>
          <a:p>
            <a:pPr>
              <a:defRPr/>
            </a:pPr>
            <a:fld id="{6684AF90-95B0-40CC-9FAA-525B67E8A6A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211011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3977" y="2428875"/>
            <a:ext cx="9458325" cy="641350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3263" y="4005263"/>
            <a:ext cx="9549407" cy="1752600"/>
          </a:xfrm>
        </p:spPr>
        <p:txBody>
          <a:bodyPr/>
          <a:lstStyle>
            <a:lvl1pPr marL="0" indent="0">
              <a:buFontTx/>
              <a:buNone/>
              <a:defRPr sz="2100"/>
            </a:lvl1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89912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17313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5858068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2350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6457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01731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481758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843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2DECF-3ED7-4C0D-B4F2-BE8F5CE93B0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103F5C-00AA-4F86-82C9-077F146465D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064196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388797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33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6889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430241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620713"/>
            <a:ext cx="9558338" cy="647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/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1365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60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120372"/>
      </p:ext>
    </p:extLst>
  </p:cSld>
  <p:clrMapOvr>
    <a:masterClrMapping/>
  </p:clrMapOvr>
  <p:transition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166799"/>
      </p:ext>
    </p:extLst>
  </p:cSld>
  <p:clrMapOvr>
    <a:masterClrMapping/>
  </p:clrMapOvr>
  <p:transition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3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9951398"/>
      </p:ext>
    </p:extLst>
  </p:cSld>
  <p:clrMapOvr>
    <a:masterClrMapping/>
  </p:clrMapOvr>
  <p:transition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363109"/>
      </p:ext>
    </p:extLst>
  </p:cSld>
  <p:clrMapOvr>
    <a:masterClrMapping/>
  </p:clrMapOvr>
  <p:transition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73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73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10405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6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7D380-5C7E-407E-9C7C-86DFDE5489D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FC034-1BEE-4538-AC39-DD68E3D130F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867785"/>
      </p:ext>
    </p:extLst>
  </p:cSld>
  <p:clrMapOvr>
    <a:masterClrMapping/>
  </p:clrMapOvr>
  <p:transition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1601517"/>
      </p:ext>
    </p:extLst>
  </p:cSld>
  <p:clrMapOvr>
    <a:masterClrMapping/>
  </p:clrMapOvr>
  <p:transition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6730793"/>
      </p:ext>
    </p:extLst>
  </p:cSld>
  <p:clrMapOvr>
    <a:masterClrMapping/>
  </p:clrMapOvr>
  <p:transition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8972734"/>
      </p:ext>
    </p:extLst>
  </p:cSld>
  <p:clrMapOvr>
    <a:masterClrMapping/>
  </p:clrMapOvr>
  <p:transition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749974"/>
      </p:ext>
    </p:extLst>
  </p:cSld>
  <p:clrMapOvr>
    <a:masterClrMapping/>
  </p:clrMapOvr>
  <p:transition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47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737943"/>
      </p:ext>
    </p:extLst>
  </p:cSld>
  <p:clrMapOvr>
    <a:masterClrMapping/>
  </p:clrMapOvr>
  <p:transition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0372131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0" y="1600206"/>
            <a:ext cx="92583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0461504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7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765697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6"/>
            <a:ext cx="454342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6"/>
            <a:ext cx="454342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9770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647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72162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4EF8DA-66E2-41DE-80D4-52264E8DAB42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3EFB1D-1C33-4929-98CE-0222237E390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95" y="1535113"/>
            <a:ext cx="454699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95" y="2174875"/>
            <a:ext cx="454699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59580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124488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730194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8"/>
            <a:ext cx="5750719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8421712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8412452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1600206"/>
            <a:ext cx="92583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447575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5054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56" y="620713"/>
            <a:ext cx="6997303" cy="55054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546222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50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9F1A5-27F9-4E6D-9F04-CE5C96180B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11105"/>
      </p:ext>
    </p:extLst>
  </p:cSld>
  <p:clrMapOvr>
    <a:masterClrMapping/>
  </p:clrMapOvr>
  <p:transition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B15889-BD69-4947-8DD0-9A0407493B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68448"/>
      </p:ext>
    </p:extLst>
  </p:cSld>
  <p:clrMapOvr>
    <a:masterClrMapping/>
  </p:clrMapOvr>
  <p:transition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2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052DE3-2705-4873-9923-A7D146A1ED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787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89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89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727961-A03E-49EA-B06A-DF672A8B48F7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E9F516-E1FB-4E92-BA26-CFA7CCCE8D1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1525" y="1981200"/>
            <a:ext cx="42862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981200"/>
            <a:ext cx="42862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3F1F05-58B8-4335-9291-24A88A70C4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13203"/>
      </p:ext>
    </p:extLst>
  </p:cSld>
  <p:clrMapOvr>
    <a:masterClrMapping/>
  </p:clrMapOvr>
  <p:transition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6AE207-A374-45AA-AFF4-E441C31C8B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538"/>
      </p:ext>
    </p:extLst>
  </p:cSld>
  <p:clrMapOvr>
    <a:masterClrMapping/>
  </p:clrMapOvr>
  <p:transition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57F194-B8DB-4CD9-8C9A-8B386A9242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116244"/>
      </p:ext>
    </p:extLst>
  </p:cSld>
  <p:clrMapOvr>
    <a:masterClrMapping/>
  </p:clrMapOvr>
  <p:transition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568FB2-07E6-4E11-98EC-31C4D2370B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95326"/>
      </p:ext>
    </p:extLst>
  </p:cSld>
  <p:clrMapOvr>
    <a:masterClrMapping/>
  </p:clrMapOvr>
  <p:transition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83B04C-853B-4CF2-9745-0D98BA7040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6887"/>
      </p:ext>
    </p:extLst>
  </p:cSld>
  <p:clrMapOvr>
    <a:masterClrMapping/>
  </p:clrMapOvr>
  <p:transition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95BA0B-02F4-400E-B7AD-5E8100D8A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0898"/>
      </p:ext>
    </p:extLst>
  </p:cSld>
  <p:clrMapOvr>
    <a:masterClrMapping/>
  </p:clrMapOvr>
  <p:transition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6A39E-5097-4D49-B836-A53DD2247C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4278"/>
      </p:ext>
    </p:extLst>
  </p:cSld>
  <p:clrMapOvr>
    <a:masterClrMapping/>
  </p:clrMapOvr>
  <p:transition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29487" y="609600"/>
            <a:ext cx="2185988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7" y="609600"/>
            <a:ext cx="6386513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DEDCD2-08FB-407C-8978-43CD481057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728359"/>
      </p:ext>
    </p:extLst>
  </p:cSld>
  <p:clrMapOvr>
    <a:masterClrMapping/>
  </p:clrMapOvr>
  <p:transition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3977" y="2428875"/>
            <a:ext cx="9458325" cy="641350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3265" y="4005263"/>
            <a:ext cx="9549407" cy="1752600"/>
          </a:xfrm>
        </p:spPr>
        <p:txBody>
          <a:bodyPr/>
          <a:lstStyle>
            <a:lvl1pPr marL="0" indent="0">
              <a:buFontTx/>
              <a:buNone/>
              <a:defRPr sz="2100"/>
            </a:lvl1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2716515"/>
      </p:ext>
    </p:extLst>
  </p:cSld>
  <p:clrMapOvr>
    <a:masterClrMapping/>
  </p:clrMapOvr>
  <p:transition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91239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596CF-5325-4739-88BE-DCAA39ADAE4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B7E700-221B-439A-989D-5A4E0F9E141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2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6939699"/>
      </p:ext>
    </p:extLst>
  </p:cSld>
  <p:clrMapOvr>
    <a:masterClrMapping/>
  </p:clrMapOvr>
  <p:transition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52729"/>
      </p:ext>
    </p:extLst>
  </p:cSld>
  <p:clrMapOvr>
    <a:masterClrMapping/>
  </p:clrMapOvr>
  <p:transition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528971"/>
      </p:ext>
    </p:extLst>
  </p:cSld>
  <p:clrMapOvr>
    <a:masterClrMapping/>
  </p:clrMapOvr>
  <p:transition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231364"/>
      </p:ext>
    </p:extLst>
  </p:cSld>
  <p:clrMapOvr>
    <a:masterClrMapping/>
  </p:clrMapOvr>
  <p:transition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4985376"/>
      </p:ext>
    </p:extLst>
  </p:cSld>
  <p:clrMapOvr>
    <a:masterClrMapping/>
  </p:clrMapOvr>
  <p:transition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4028924"/>
      </p:ext>
    </p:extLst>
  </p:cSld>
  <p:clrMapOvr>
    <a:masterClrMapping/>
  </p:clrMapOvr>
  <p:transition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262262"/>
      </p:ext>
    </p:extLst>
  </p:cSld>
  <p:clrMapOvr>
    <a:masterClrMapping/>
  </p:clrMapOvr>
  <p:transition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213094"/>
      </p:ext>
    </p:extLst>
  </p:cSld>
  <p:clrMapOvr>
    <a:masterClrMapping/>
  </p:clrMapOvr>
  <p:transition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45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042750"/>
      </p:ext>
    </p:extLst>
  </p:cSld>
  <p:clrMapOvr>
    <a:masterClrMapping/>
  </p:clrMapOvr>
  <p:transition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29435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08AAC0-0148-4818-909D-3386578D7CE6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515ED-8099-4E25-94E8-EF4E2C73908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620713"/>
            <a:ext cx="9558338" cy="647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/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830091"/>
      </p:ext>
    </p:extLst>
  </p:cSld>
  <p:clrMapOvr>
    <a:masterClrMapping/>
  </p:clrMapOvr>
  <p:transition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275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F6A7F698-D06B-4C30-B1BA-897BBD66E5D8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9" y="6245225"/>
            <a:ext cx="960834" cy="476250"/>
          </a:xfrm>
        </p:spPr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96C6584-06FC-4F75-8F11-C976B92E0CC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848798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064DEF64-599F-4A31-95F9-B29B303BA5C2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0028F194-4A9E-44CB-AD42-EBA05A4DC64C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99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25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87D512E4-0AEA-410E-AE8B-B0E06F56E4DC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6F95A2C7-446A-4413-A535-334088954D0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754092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348A3022-8FC3-4E53-8641-38652536D45A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76C796A0-3C79-4756-BF71-D35DA0B7153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66588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F36A9D48-F008-45F5-A784-AC6076A7F078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B29E8CB-DD34-44CE-A8EF-01A44006B56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123259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EA87621B-863B-4820-B445-7383E393C371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4E4443D7-6557-4BBA-9E0B-E2ADC278A6A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368593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20AE9676-7388-49D9-99F3-431DF325DDA0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41BC3021-47A8-4EA1-9C0F-E3D20D0782C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280741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5D558A05-2759-4639-AA9A-5C82378F7915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80F34D9F-A283-41FA-9D75-B8279F3A9B9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619898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A49C65F0-4476-41EC-B6E5-1422439B2520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C2D4E98-0E6D-4812-BD86-6AEACCEF5B7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1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F8BFE283-CFD8-46FB-8250-8DE26D3E9FFA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1908B9CF-1944-4D5F-8FFA-F55CF924D6E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62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D8638-176F-4957-9D83-67C580DAD1E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FA8942-C984-4007-9F40-6B7CB3BA8E8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61EBC95E-452A-40FB-B058-56E778BA49E5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F3E43FF8-BAE9-4E2E-9D48-47E9FF16684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661516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64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3B6617BC-60D9-4A85-8773-A9577FA32ACC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C9ACFA62-5FE9-4D53-9373-55ACB07D0DC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285412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50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840323"/>
      </p:ext>
    </p:extLst>
  </p:cSld>
  <p:clrMapOvr>
    <a:masterClrMapping/>
  </p:clrMapOvr>
  <p:transition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876490"/>
      </p:ext>
    </p:extLst>
  </p:cSld>
  <p:clrMapOvr>
    <a:masterClrMapping/>
  </p:clrMapOvr>
  <p:transition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2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5485302"/>
      </p:ext>
    </p:extLst>
  </p:cSld>
  <p:clrMapOvr>
    <a:masterClrMapping/>
  </p:clrMapOvr>
  <p:transition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4425" y="1981200"/>
            <a:ext cx="39433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981200"/>
            <a:ext cx="39433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06884"/>
      </p:ext>
    </p:extLst>
  </p:cSld>
  <p:clrMapOvr>
    <a:masterClrMapping/>
  </p:clrMapOvr>
  <p:transition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982251"/>
      </p:ext>
    </p:extLst>
  </p:cSld>
  <p:clrMapOvr>
    <a:masterClrMapping/>
  </p:clrMapOvr>
  <p:transition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868787"/>
      </p:ext>
    </p:extLst>
  </p:cSld>
  <p:clrMapOvr>
    <a:masterClrMapping/>
  </p:clrMapOvr>
  <p:transition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046375"/>
      </p:ext>
    </p:extLst>
  </p:cSld>
  <p:clrMapOvr>
    <a:masterClrMapping/>
  </p:clrMapOvr>
  <p:transition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525875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B1768-3B31-44F4-9434-EDD56E10BA4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6832D-6071-4A50-8FD3-EE44EB37698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5293038"/>
      </p:ext>
    </p:extLst>
  </p:cSld>
  <p:clrMapOvr>
    <a:masterClrMapping/>
  </p:clrMapOvr>
  <p:transition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340378"/>
      </p:ext>
    </p:extLst>
  </p:cSld>
  <p:clrMapOvr>
    <a:masterClrMapping/>
  </p:clrMapOvr>
  <p:transition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58037" y="609600"/>
            <a:ext cx="2014538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7" y="609600"/>
            <a:ext cx="5872163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3402614"/>
      </p:ext>
    </p:extLst>
  </p:cSld>
  <p:clrMapOvr>
    <a:masterClrMapping/>
  </p:clrMapOvr>
  <p:transition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25" y="609600"/>
            <a:ext cx="805815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14425" y="1981200"/>
            <a:ext cx="394335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5229225" y="1981200"/>
            <a:ext cx="3943350" cy="4114800"/>
          </a:xfrm>
        </p:spPr>
        <p:txBody>
          <a:bodyPr/>
          <a:lstStyle/>
          <a:p>
            <a:pPr lv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76458623"/>
      </p:ext>
    </p:extLst>
  </p:cSld>
  <p:clrMapOvr>
    <a:masterClrMapping/>
  </p:clrMapOvr>
  <p:transition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3977" y="2428875"/>
            <a:ext cx="9458325" cy="641350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3264" y="4005263"/>
            <a:ext cx="9549407" cy="1752600"/>
          </a:xfrm>
        </p:spPr>
        <p:txBody>
          <a:bodyPr/>
          <a:lstStyle>
            <a:lvl1pPr marL="0" indent="0">
              <a:buFontTx/>
              <a:buNone/>
              <a:defRPr sz="2100"/>
            </a:lvl1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477062"/>
      </p:ext>
    </p:extLst>
  </p:cSld>
  <p:clrMapOvr>
    <a:masterClrMapping/>
  </p:clrMapOvr>
  <p:transition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633688"/>
      </p:ext>
    </p:extLst>
  </p:cSld>
  <p:clrMapOvr>
    <a:masterClrMapping/>
  </p:clrMapOvr>
  <p:transition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8406692"/>
      </p:ext>
    </p:extLst>
  </p:cSld>
  <p:clrMapOvr>
    <a:masterClrMapping/>
  </p:clrMapOvr>
  <p:transition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685860"/>
      </p:ext>
    </p:extLst>
  </p:cSld>
  <p:clrMapOvr>
    <a:masterClrMapping/>
  </p:clrMapOvr>
  <p:transition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6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6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785787"/>
      </p:ext>
    </p:extLst>
  </p:cSld>
  <p:clrMapOvr>
    <a:masterClrMapping/>
  </p:clrMapOvr>
  <p:transition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73905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6B285-1F51-4D72-9825-0547F0955C38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78CB6-566B-44A6-821B-3431B72B3E0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3193617"/>
      </p:ext>
    </p:extLst>
  </p:cSld>
  <p:clrMapOvr>
    <a:masterClrMapping/>
  </p:clrMapOvr>
  <p:transition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3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3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974915"/>
      </p:ext>
    </p:extLst>
  </p:cSld>
  <p:clrMapOvr>
    <a:masterClrMapping/>
  </p:clrMapOvr>
  <p:transition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9518421"/>
      </p:ext>
    </p:extLst>
  </p:cSld>
  <p:clrMapOvr>
    <a:masterClrMapping/>
  </p:clrMapOvr>
  <p:transition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812751"/>
      </p:ext>
    </p:extLst>
  </p:cSld>
  <p:clrMapOvr>
    <a:masterClrMapping/>
  </p:clrMapOvr>
  <p:transition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34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438523"/>
      </p:ext>
    </p:extLst>
  </p:cSld>
  <p:clrMapOvr>
    <a:masterClrMapping/>
  </p:clrMapOvr>
  <p:transition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633904"/>
      </p:ext>
    </p:extLst>
  </p:cSld>
  <p:clrMapOvr>
    <a:masterClrMapping/>
  </p:clrMapOvr>
  <p:transition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620713"/>
            <a:ext cx="9558338" cy="647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/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050246"/>
      </p:ext>
    </p:extLst>
  </p:cSld>
  <p:clrMapOvr>
    <a:masterClrMapping/>
  </p:clrMapOvr>
  <p:transition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32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16504"/>
      </p:ext>
    </p:extLst>
  </p:cSld>
  <p:clrMapOvr>
    <a:masterClrMapping/>
  </p:clrMapOvr>
  <p:transition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818712"/>
      </p:ext>
    </p:extLst>
  </p:cSld>
  <p:clrMapOvr>
    <a:masterClrMapping/>
  </p:clrMapOvr>
  <p:transition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7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5369694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90370" y="274649"/>
            <a:ext cx="260389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65" y="274649"/>
            <a:ext cx="7640241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D5791-19B8-4D19-A139-19C79853927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D7FF29-D746-48AA-AD0D-DCCB3A1D6D4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9071857"/>
      </p:ext>
    </p:extLst>
  </p:cSld>
  <p:clrMapOvr>
    <a:masterClrMapping/>
  </p:clrMapOvr>
  <p:transition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092144"/>
      </p:ext>
    </p:extLst>
  </p:cSld>
  <p:clrMapOvr>
    <a:masterClrMapping/>
  </p:clrMapOvr>
  <p:transition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592708"/>
      </p:ext>
    </p:extLst>
  </p:cSld>
  <p:clrMapOvr>
    <a:masterClrMapping/>
  </p:clrMapOvr>
  <p:transition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594314"/>
      </p:ext>
    </p:extLst>
  </p:cSld>
  <p:clrMapOvr>
    <a:masterClrMapping/>
  </p:clrMapOvr>
  <p:transition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4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4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4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9586416"/>
      </p:ext>
    </p:extLst>
  </p:cSld>
  <p:clrMapOvr>
    <a:masterClrMapping/>
  </p:clrMapOvr>
  <p:transition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393885"/>
      </p:ext>
    </p:extLst>
  </p:cSld>
  <p:clrMapOvr>
    <a:masterClrMapping/>
  </p:clrMapOvr>
  <p:transition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43834"/>
      </p:ext>
    </p:extLst>
  </p:cSld>
  <p:clrMapOvr>
    <a:masterClrMapping/>
  </p:clrMapOvr>
  <p:transition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35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160641"/>
      </p:ext>
    </p:extLst>
  </p:cSld>
  <p:clrMapOvr>
    <a:masterClrMapping/>
  </p:clrMapOvr>
  <p:transition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263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995AFF3A-0129-408C-A3F2-74CF89AB1168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6" y="6245225"/>
            <a:ext cx="960438" cy="476250"/>
          </a:xfrm>
        </p:spPr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BC41BABB-9C17-4466-B58A-F3732631459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126100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6C8C7C7A-CEF4-41B5-B495-EF84E239952A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1DF83D80-CC9C-47E0-9A0B-DE89E376928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1710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13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99B6071-8BB2-45A6-AFC5-3BAE028FDABF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F94A8396-2F87-4697-9D8E-DC5E64800F7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59705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780CB774-2E87-403E-8786-759F0C3EC3B0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840CB8E-EB56-4876-9AED-19596E62E74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329243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0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0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7C3186E-E4F3-4241-B257-8CD74723776B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8F5A4986-98B0-4424-8D0E-0348DDB00F4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75359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6D6CA8E6-00B5-48B2-AAC4-9686FB9F8BBB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10A4388C-EC09-4B7D-A2D4-B318F7C5CE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156293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5295812F-5C04-4A66-98BD-B21E05473E9C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F1D7911F-2628-42C1-AEB1-CE0C1278C8A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067153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4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17B254B0-21E9-48F5-B496-DE8FA639B441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459179A4-28CA-4120-A17D-9E1DCC5A213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43872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30702886-293C-472C-90DF-78F9B3C21023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737A7177-40EE-4148-9931-37AA51BC7D4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248967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0735B721-9B1F-4F35-BC37-3720BA23393B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D208FC11-222B-4CEF-AAAA-C06EA2E6F1E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460961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8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A0E1E314-C5C5-4488-BDA3-770956D8FACA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9662644F-9167-4A99-965A-37A763CBC28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647374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50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608633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609600"/>
            <a:ext cx="874395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71525" y="1981200"/>
            <a:ext cx="8743950" cy="41148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fld id="{F81A96E1-16A5-4F37-B4ED-42423BE756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315010"/>
      </p:ext>
    </p:extLst>
  </p:cSld>
  <p:clrMapOvr>
    <a:masterClrMapping/>
  </p:clrMapOvr>
  <p:transition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3366154"/>
      </p:ext>
    </p:extLst>
  </p:cSld>
  <p:clrMapOvr>
    <a:masterClrMapping/>
  </p:clrMapOvr>
  <p:transition/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25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8621942"/>
      </p:ext>
    </p:extLst>
  </p:cSld>
  <p:clrMapOvr>
    <a:masterClrMapping/>
  </p:clrMapOvr>
  <p:transition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572067"/>
      </p:ext>
    </p:extLst>
  </p:cSld>
  <p:clrMapOvr>
    <a:masterClrMapping/>
  </p:clrMapOvr>
  <p:transition/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7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7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478685"/>
      </p:ext>
    </p:extLst>
  </p:cSld>
  <p:clrMapOvr>
    <a:masterClrMapping/>
  </p:clrMapOvr>
  <p:transition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874570"/>
      </p:ext>
    </p:extLst>
  </p:cSld>
  <p:clrMapOvr>
    <a:masterClrMapping/>
  </p:clrMapOvr>
  <p:transition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376553"/>
      </p:ext>
    </p:extLst>
  </p:cSld>
  <p:clrMapOvr>
    <a:masterClrMapping/>
  </p:clrMapOvr>
  <p:transition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3656914"/>
      </p:ext>
    </p:extLst>
  </p:cSld>
  <p:clrMapOvr>
    <a:masterClrMapping/>
  </p:clrMapOvr>
  <p:transition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7790495"/>
      </p:ext>
    </p:extLst>
  </p:cSld>
  <p:clrMapOvr>
    <a:masterClrMapping/>
  </p:clrMapOvr>
  <p:transition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782233"/>
      </p:ext>
    </p:extLst>
  </p:cSld>
  <p:clrMapOvr>
    <a:masterClrMapping/>
  </p:clrMapOvr>
  <p:transition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45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30746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609600"/>
            <a:ext cx="874395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71525" y="1981200"/>
            <a:ext cx="8743950" cy="41148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cs typeface="Arial" charset="0"/>
              </a:defRPr>
            </a:lvl1pPr>
          </a:lstStyle>
          <a:p>
            <a:pPr>
              <a:defRPr/>
            </a:pPr>
            <a:fld id="{EC2DBFA3-293D-45B1-9C0A-CB64883E8B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27879"/>
      </p:ext>
    </p:extLst>
  </p:cSld>
  <p:clrMapOvr>
    <a:masterClrMapping/>
  </p:clrMapOvr>
  <p:transition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9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953518"/>
      </p:ext>
    </p:extLst>
  </p:cSld>
  <p:clrMapOvr>
    <a:masterClrMapping/>
  </p:clrMapOvr>
  <p:transition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567523"/>
      </p:ext>
    </p:extLst>
  </p:cSld>
  <p:clrMapOvr>
    <a:masterClrMapping/>
  </p:clrMapOvr>
  <p:transition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06904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0963046"/>
      </p:ext>
    </p:extLst>
  </p:cSld>
  <p:clrMapOvr>
    <a:masterClrMapping/>
  </p:clrMapOvr>
  <p:transition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2101" y="1981200"/>
            <a:ext cx="35052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19701" y="1981200"/>
            <a:ext cx="35052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116662"/>
      </p:ext>
    </p:extLst>
  </p:cSld>
  <p:clrMapOvr>
    <a:masterClrMapping/>
  </p:clrMapOvr>
  <p:transition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0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0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6050" y="1535113"/>
            <a:ext cx="4546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6050" y="2174875"/>
            <a:ext cx="4546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609739"/>
      </p:ext>
    </p:extLst>
  </p:cSld>
  <p:clrMapOvr>
    <a:masterClrMapping/>
  </p:clrMapOvr>
  <p:transition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108438"/>
      </p:ext>
    </p:extLst>
  </p:cSld>
  <p:clrMapOvr>
    <a:masterClrMapping/>
  </p:clrMapOvr>
  <p:transition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3626121"/>
      </p:ext>
    </p:extLst>
  </p:cSld>
  <p:clrMapOvr>
    <a:masterClrMapping/>
  </p:clrMapOvr>
  <p:transition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55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725" y="273052"/>
            <a:ext cx="57499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2"/>
            <a:ext cx="338455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7936631"/>
      </p:ext>
    </p:extLst>
  </p:cSld>
  <p:clrMapOvr>
    <a:masterClrMapping/>
  </p:clrMapOvr>
  <p:transition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125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125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125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9942171"/>
      </p:ext>
    </p:extLst>
  </p:cSld>
  <p:clrMapOvr>
    <a:masterClrMapping/>
  </p:clrMapOvr>
  <p:transition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2285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82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4201" y="609600"/>
            <a:ext cx="17907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1" y="609600"/>
            <a:ext cx="52197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597583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57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67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3646A455-E1F5-4AF5-87C7-597D8654623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76FBFBD9-B59D-45DC-A996-3FBEAF4F726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8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8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7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3085" y="620713"/>
            <a:ext cx="2389584" cy="5256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4355" y="620713"/>
            <a:ext cx="6997303" cy="5256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267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C4F65D72-5FDC-44E0-A7F1-66C439EBA8D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9" y="6245225"/>
            <a:ext cx="960438" cy="476250"/>
          </a:xfrm>
        </p:spPr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BDFEAA87-BA19-427A-A71F-8E244F4B408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5C2CBC57-A2CA-48E3-994D-3765470A38F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8822482-9C9B-4997-B03F-47BCA85A203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A0286568-F2B6-4077-8818-F38F6F79F9A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09B3779D-ACE1-4484-84FB-B1DDB0915CF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17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875DE78C-22D2-4F26-AAFE-3E40B0363866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D5D5AEC9-4F5D-40D6-9CA2-3D6BB7507C6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06500AB4-B7A5-4FFD-B939-A379425EF547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69A26674-4AD7-49B5-9BC3-D46AAAA7FBA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63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63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0E3C5A48-B5BB-488C-AA77-0FE00BD25B1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BD6F2E8F-CF77-430B-AE80-E197F051370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4E645305-A410-4882-9A92-391595D1030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3C16A9DC-536C-469B-A893-4E5E4A8341F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3E8AC707-CC04-4F40-B50A-7701F17EBA42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8D2A9735-4F00-45C4-A307-0471C3631C8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2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2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68CE33B9-3138-4930-BB5C-3B7024B3B219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E74C6FB-547B-4A49-B5B5-20FDE8CA69D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E4A21DE4-AC8A-47CB-B0F3-B25E3EEC8C99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CDAA4053-6795-4A6C-92A0-11F475B2079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2F034814-510C-44D4-AC8B-55F9CFA9C98B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15C2E926-1F9E-4DD0-9306-05571EC8581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60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BF263FA4-37D9-4774-897F-CDD51F5DA37D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Arial" charset="0"/>
              </a:defRPr>
            </a:lvl1pPr>
          </a:lstStyle>
          <a:p>
            <a:pPr>
              <a:defRPr/>
            </a:pPr>
            <a:fld id="{A7F344EF-139D-486C-A592-2C97DB13D07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6518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91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91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85C6A4A7-F3AA-4B3C-8D75-CB0D1AB477A6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C6CBF2BB-E243-4260-81C7-43B6F33B1DF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3500" y="116634"/>
            <a:ext cx="6885225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DefusedLight" panose="00000400000000000000" pitchFamily="2" charset="0"/>
              </a:defRPr>
            </a:lvl1pPr>
          </a:lstStyle>
          <a:p>
            <a:r>
              <a:rPr lang="en-US" dirty="0"/>
              <a:t>Presentation title, DefusedLight 32pt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03140" y="5249416"/>
            <a:ext cx="8091999" cy="915888"/>
          </a:xfrm>
        </p:spPr>
        <p:txBody>
          <a:bodyPr>
            <a:normAutofit/>
          </a:bodyPr>
          <a:lstStyle>
            <a:lvl1pPr marL="0" indent="0" algn="r">
              <a:spcAft>
                <a:spcPts val="600"/>
              </a:spcAft>
              <a:buNone/>
              <a:defRPr sz="2000">
                <a:solidFill>
                  <a:schemeClr val="bg1"/>
                </a:solidFill>
                <a:latin typeface="DefusedLight" panose="00000400000000000000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Presenter’s Full Name and title, DefusedLight 24pt</a:t>
            </a:r>
          </a:p>
          <a:p>
            <a:r>
              <a:rPr lang="en-US" dirty="0"/>
              <a:t>Date, DefusedLight 20pt 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93267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with b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3410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with band and Impact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110844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with band and Learning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73379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with band and Researc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03541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without b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5000" y="1844827"/>
            <a:ext cx="9679500" cy="446449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4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9752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 without b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844830"/>
            <a:ext cx="4543425" cy="428133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844830"/>
            <a:ext cx="4543425" cy="428133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4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2353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37722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3500" y="116634"/>
            <a:ext cx="6885000" cy="1470025"/>
          </a:xfr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DefusedLight" panose="00000400000000000000" pitchFamily="2" charset="0"/>
              </a:defRPr>
            </a:lvl1pPr>
          </a:lstStyle>
          <a:p>
            <a:r>
              <a:rPr lang="en-US" dirty="0"/>
              <a:t>Final slide title, DefusedLight 32pt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5000" y="1844825"/>
            <a:ext cx="9679500" cy="316835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24789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C80906EB-06EB-4ECF-BF81-9548A409BE96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721DC00E-DE31-42C5-BB75-883CAA4EFFE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609600"/>
            <a:ext cx="874395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71525" y="1981200"/>
            <a:ext cx="8743950" cy="41148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71525" y="6248400"/>
            <a:ext cx="2143125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rgbClr val="FFFF00"/>
              </a:solidFill>
              <a:latin typeface="Calibri"/>
              <a:cs typeface="+mn-cs"/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514725" y="6248400"/>
            <a:ext cx="325755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rgbClr val="FFFF00"/>
              </a:solidFill>
              <a:latin typeface="Calibri"/>
              <a:cs typeface="+mn-cs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372350" y="6248400"/>
            <a:ext cx="2143125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fld id="{BB4201DF-F1DE-4875-959B-9BCDDDCBB588}" type="slidenum">
              <a:rPr lang="en-US" sz="1800">
                <a:solidFill>
                  <a:srgbClr val="FFFF00"/>
                </a:solidFill>
                <a:latin typeface="Calibri"/>
                <a:cs typeface="+mn-cs"/>
              </a:rPr>
              <a:pPr algn="l" eaLnBrk="1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800" dirty="0">
              <a:solidFill>
                <a:srgbClr val="FFFF00"/>
              </a:solidFill>
              <a:latin typeface="Calibri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88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5C46F4-5B5A-4ECD-B92A-35DC004EA0B7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B29F57-FEBF-455B-972D-D778EC095927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2DECF-3ED7-4C0D-B4F2-BE8F5CE93B01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103F5C-00AA-4F86-82C9-077F146465D1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6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7D380-5C7E-407E-9C7C-86DFDE5489D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FC034-1BEE-4538-AC39-DD68E3D130F0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647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72162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4EF8DA-66E2-41DE-80D4-52264E8DAB42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3EFB1D-1C33-4929-98CE-0222237E390A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89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89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727961-A03E-49EA-B06A-DF672A8B48F7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E9F516-E1FB-4E92-BA26-CFA7CCCE8D1B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596CF-5325-4739-88BE-DCAA39ADAE4B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B7E700-221B-439A-989D-5A4E0F9E141C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08AAC0-0148-4818-909D-3386578D7CE6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515ED-8099-4E25-94E8-EF4E2C73908E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62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D8638-176F-4957-9D83-67C580DAD1E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FA8942-C984-4007-9F40-6B7CB3BA8E87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B1768-3B31-44F4-9434-EDD56E10BA45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6832D-6071-4A50-8FD3-EE44EB376982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9931A9E7-D951-4E6D-84A4-27DA30CDF1E4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EACD3209-1426-4AE8-B103-CA0338A2E8B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6B285-1F51-4D72-9825-0547F0955C38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78CB6-566B-44A6-821B-3431B72B3E0C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90370" y="274649"/>
            <a:ext cx="260389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65" y="274649"/>
            <a:ext cx="7640241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D5791-19B8-4D19-A139-19C79853927B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D7FF29-D746-48AA-AD0D-DCCB3A1D6D41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88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5C46F4-5B5A-4ECD-B92A-35DC004EA0B7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B29F57-FEBF-455B-972D-D778EC095927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2DECF-3ED7-4C0D-B4F2-BE8F5CE93B01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103F5C-00AA-4F86-82C9-077F146465D1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6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7D380-5C7E-407E-9C7C-86DFDE5489D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FC034-1BEE-4538-AC39-DD68E3D130F0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647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72162" y="1600206"/>
            <a:ext cx="512206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4EF8DA-66E2-41DE-80D4-52264E8DAB42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3EFB1D-1C33-4929-98CE-0222237E390A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89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89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727961-A03E-49EA-B06A-DF672A8B48F7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E9F516-E1FB-4E92-BA26-CFA7CCCE8D1B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596CF-5325-4739-88BE-DCAA39ADAE4B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B7E700-221B-439A-989D-5A4E0F9E141C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08AAC0-0148-4818-909D-3386578D7CE6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515ED-8099-4E25-94E8-EF4E2C73908E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62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D8638-176F-4957-9D83-67C580DAD1E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FA8942-C984-4007-9F40-6B7CB3BA8E87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5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7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5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D89007D2-714F-4721-8C75-80868172D643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45643D18-6E8B-4BB3-A4A2-21D07DED46B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B1768-3B31-44F4-9434-EDD56E10BA45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6832D-6071-4A50-8FD3-EE44EB376982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6B285-1F51-4D72-9825-0547F0955C38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78CB6-566B-44A6-821B-3431B72B3E0C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90370" y="274649"/>
            <a:ext cx="260389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65" y="274649"/>
            <a:ext cx="7640241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D5791-19B8-4D19-A139-19C79853927B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D7FF29-D746-48AA-AD0D-DCCB3A1D6D41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64331" y="620713"/>
            <a:ext cx="9558338" cy="5256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72425" y="584358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7231" y="4756150"/>
            <a:ext cx="8660012" cy="9969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10803" y="5429253"/>
            <a:ext cx="7200900" cy="65087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ABC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F6A7F698-D06B-4C30-B1BA-897BBD66E5D8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43727" y="6245225"/>
            <a:ext cx="960834" cy="476250"/>
          </a:xfrm>
        </p:spPr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96C6584-06FC-4F75-8F11-C976B92E0CC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985544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064DEF64-599F-4A31-95F9-B29B303BA5C2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0028F194-4A9E-44CB-AD42-EBA05A4DC64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750769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3"/>
            <a:ext cx="874395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87D512E4-0AEA-410E-AE8B-B0E06F56E4DC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6F95A2C7-446A-4413-A535-334088954D0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66460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0"/>
            <a:ext cx="4543425" cy="3906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348A3022-8FC3-4E53-8641-38652536D45A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76C796A0-3C79-4756-BF71-D35DA0B7153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6687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F36A9D48-F008-45F5-A784-AC6076A7F078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B29E8CB-DD34-44CE-A8EF-01A44006B56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7248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EA87621B-863B-4820-B445-7383E393C37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4E4443D7-6557-4BBA-9E0B-E2ADC278A6A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56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4411C720-14A0-4FA9-9FE2-644874D66E03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lnSpc>
                <a:spcPct val="90000"/>
              </a:lnSpc>
              <a:defRPr b="1">
                <a:cs typeface="+mn-cs"/>
              </a:defRPr>
            </a:lvl1pPr>
          </a:lstStyle>
          <a:p>
            <a:pPr>
              <a:defRPr/>
            </a:pPr>
            <a:fld id="{1CA3CBD5-3AED-406C-8C27-CDA6A035E2E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20AE9676-7388-49D9-99F3-431DF325DDA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41BC3021-47A8-4EA1-9C0F-E3D20D0782C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775700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3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5D558A05-2759-4639-AA9A-5C82378F791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80F34D9F-A283-41FA-9D75-B8279F3A9B9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13660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A49C65F0-4476-41EC-B6E5-1422439B252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DC2D4E98-0E6D-4812-BD86-6AEACCEF5B7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923524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61EBC95E-452A-40FB-B058-56E778BA49E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F3E43FF8-BAE9-4E2E-9D48-47E9FF16684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47451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75959" y="274638"/>
            <a:ext cx="2386013" cy="5232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2" y="274638"/>
            <a:ext cx="6990159" cy="523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ctr" eaLnBrk="1" hangingPunct="1">
              <a:defRPr b="1"/>
            </a:lvl1pPr>
          </a:lstStyle>
          <a:p>
            <a:pPr>
              <a:defRPr/>
            </a:pPr>
            <a:fld id="{3B6617BC-60D9-4A85-8773-A9577FA32ACC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b="1"/>
            </a:lvl1pPr>
          </a:lstStyle>
          <a:p>
            <a:pPr>
              <a:defRPr/>
            </a:pPr>
            <a:fld id="{C9ACFA62-5FE9-4D53-9373-55ACB07D0DC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97814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3977" y="2428875"/>
            <a:ext cx="9458325" cy="641350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3263" y="4005263"/>
            <a:ext cx="9549407" cy="1752600"/>
          </a:xfrm>
        </p:spPr>
        <p:txBody>
          <a:bodyPr/>
          <a:lstStyle>
            <a:lvl1pPr marL="0" indent="0">
              <a:buFontTx/>
              <a:buNone/>
              <a:defRPr sz="2100"/>
            </a:lvl1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6530137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3193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3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63426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28775"/>
            <a:ext cx="4693444" cy="4248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95190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21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2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5" y="1535113"/>
            <a:ext cx="454699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5" y="2174875"/>
            <a:ext cx="454699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53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2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Relationship Id="rId14" Type="http://schemas.openxmlformats.org/officeDocument/2006/relationships/image" Target="../media/image2.pn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13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Relationship Id="rId14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7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92.xml"/><Relationship Id="rId1" Type="http://schemas.openxmlformats.org/officeDocument/2006/relationships/slideLayout" Target="../slideLayouts/slideLayout191.xml"/><Relationship Id="rId6" Type="http://schemas.openxmlformats.org/officeDocument/2006/relationships/slideLayout" Target="../slideLayouts/slideLayout196.xml"/><Relationship Id="rId11" Type="http://schemas.openxmlformats.org/officeDocument/2006/relationships/slideLayout" Target="../slideLayouts/slideLayout201.xml"/><Relationship Id="rId5" Type="http://schemas.openxmlformats.org/officeDocument/2006/relationships/slideLayout" Target="../slideLayouts/slideLayout195.xml"/><Relationship Id="rId10" Type="http://schemas.openxmlformats.org/officeDocument/2006/relationships/slideLayout" Target="../slideLayouts/slideLayout200.xml"/><Relationship Id="rId4" Type="http://schemas.openxmlformats.org/officeDocument/2006/relationships/slideLayout" Target="../slideLayouts/slideLayout194.xml"/><Relationship Id="rId9" Type="http://schemas.openxmlformats.org/officeDocument/2006/relationships/slideLayout" Target="../slideLayouts/slideLayout199.xml"/><Relationship Id="rId14" Type="http://schemas.openxmlformats.org/officeDocument/2006/relationships/image" Target="../media/image2.png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9.xml"/><Relationship Id="rId13" Type="http://schemas.openxmlformats.org/officeDocument/2006/relationships/theme" Target="../theme/theme18.xml"/><Relationship Id="rId3" Type="http://schemas.openxmlformats.org/officeDocument/2006/relationships/slideLayout" Target="../slideLayouts/slideLayout204.xml"/><Relationship Id="rId7" Type="http://schemas.openxmlformats.org/officeDocument/2006/relationships/slideLayout" Target="../slideLayouts/slideLayout208.xml"/><Relationship Id="rId12" Type="http://schemas.openxmlformats.org/officeDocument/2006/relationships/slideLayout" Target="../slideLayouts/slideLayout213.xml"/><Relationship Id="rId2" Type="http://schemas.openxmlformats.org/officeDocument/2006/relationships/slideLayout" Target="../slideLayouts/slideLayout203.xml"/><Relationship Id="rId1" Type="http://schemas.openxmlformats.org/officeDocument/2006/relationships/slideLayout" Target="../slideLayouts/slideLayout202.xml"/><Relationship Id="rId6" Type="http://schemas.openxmlformats.org/officeDocument/2006/relationships/slideLayout" Target="../slideLayouts/slideLayout207.xml"/><Relationship Id="rId11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06.xml"/><Relationship Id="rId10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05.xml"/><Relationship Id="rId9" Type="http://schemas.openxmlformats.org/officeDocument/2006/relationships/slideLayout" Target="../slideLayouts/slideLayout210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1.xml"/><Relationship Id="rId13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16.xml"/><Relationship Id="rId7" Type="http://schemas.openxmlformats.org/officeDocument/2006/relationships/slideLayout" Target="../slideLayouts/slideLayout220.xml"/><Relationship Id="rId12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15.xml"/><Relationship Id="rId1" Type="http://schemas.openxmlformats.org/officeDocument/2006/relationships/slideLayout" Target="../slideLayouts/slideLayout214.xml"/><Relationship Id="rId6" Type="http://schemas.openxmlformats.org/officeDocument/2006/relationships/slideLayout" Target="../slideLayouts/slideLayout219.xml"/><Relationship Id="rId11" Type="http://schemas.openxmlformats.org/officeDocument/2006/relationships/slideLayout" Target="../slideLayouts/slideLayout224.xml"/><Relationship Id="rId5" Type="http://schemas.openxmlformats.org/officeDocument/2006/relationships/slideLayout" Target="../slideLayouts/slideLayout218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217.xml"/><Relationship Id="rId9" Type="http://schemas.openxmlformats.org/officeDocument/2006/relationships/slideLayout" Target="../slideLayouts/slideLayout222.xml"/><Relationship Id="rId14" Type="http://schemas.openxmlformats.org/officeDocument/2006/relationships/theme" Target="../theme/theme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4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229.xml"/><Relationship Id="rId7" Type="http://schemas.openxmlformats.org/officeDocument/2006/relationships/slideLayout" Target="../slideLayouts/slideLayout233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227.xml"/><Relationship Id="rId6" Type="http://schemas.openxmlformats.org/officeDocument/2006/relationships/slideLayout" Target="../slideLayouts/slideLayout232.xml"/><Relationship Id="rId11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0.xml"/><Relationship Id="rId9" Type="http://schemas.openxmlformats.org/officeDocument/2006/relationships/slideLayout" Target="../slideLayouts/slideLayout235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9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Relationship Id="rId14" Type="http://schemas.openxmlformats.org/officeDocument/2006/relationships/image" Target="../media/image2.png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6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251.xml"/><Relationship Id="rId7" Type="http://schemas.openxmlformats.org/officeDocument/2006/relationships/slideLayout" Target="../slideLayouts/slideLayout255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50.xml"/><Relationship Id="rId1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9.xml"/><Relationship Id="rId5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8.xml"/><Relationship Id="rId4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7.xml"/><Relationship Id="rId14" Type="http://schemas.openxmlformats.org/officeDocument/2006/relationships/image" Target="../media/image3.jpeg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7.xml"/><Relationship Id="rId3" Type="http://schemas.openxmlformats.org/officeDocument/2006/relationships/slideLayout" Target="../slideLayouts/slideLayout262.xml"/><Relationship Id="rId7" Type="http://schemas.openxmlformats.org/officeDocument/2006/relationships/slideLayout" Target="../slideLayouts/slideLayout266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61.xml"/><Relationship Id="rId1" Type="http://schemas.openxmlformats.org/officeDocument/2006/relationships/slideLayout" Target="../slideLayouts/slideLayout260.xml"/><Relationship Id="rId6" Type="http://schemas.openxmlformats.org/officeDocument/2006/relationships/slideLayout" Target="../slideLayouts/slideLayout265.xml"/><Relationship Id="rId11" Type="http://schemas.openxmlformats.org/officeDocument/2006/relationships/slideLayout" Target="../slideLayouts/slideLayout270.xml"/><Relationship Id="rId5" Type="http://schemas.openxmlformats.org/officeDocument/2006/relationships/slideLayout" Target="../slideLayouts/slideLayout264.xml"/><Relationship Id="rId10" Type="http://schemas.openxmlformats.org/officeDocument/2006/relationships/slideLayout" Target="../slideLayouts/slideLayout269.xml"/><Relationship Id="rId4" Type="http://schemas.openxmlformats.org/officeDocument/2006/relationships/slideLayout" Target="../slideLayouts/slideLayout263.xml"/><Relationship Id="rId9" Type="http://schemas.openxmlformats.org/officeDocument/2006/relationships/slideLayout" Target="../slideLayouts/slideLayout26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2" Type="http://schemas.openxmlformats.org/officeDocument/2006/relationships/slideLayout" Target="../slideLayouts/slideLayout73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image" Target="../media/image2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5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7970841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555" name="Picture 6" descr="Untitled-1.gif"/>
          <p:cNvPicPr>
            <a:picLocks noChangeAspect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0" y="1271589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275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35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9F6EB0F6-E7CC-4BC4-8B7C-5D121EE2018D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2613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382FFF3D-1241-4B2C-9C1D-52E4CAE459E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9009" r:id="rId1"/>
    <p:sldLayoutId id="2147489010" r:id="rId2"/>
    <p:sldLayoutId id="2147489011" r:id="rId3"/>
    <p:sldLayoutId id="2147489012" r:id="rId4"/>
    <p:sldLayoutId id="2147489013" r:id="rId5"/>
    <p:sldLayoutId id="2147489014" r:id="rId6"/>
    <p:sldLayoutId id="2147489015" r:id="rId7"/>
    <p:sldLayoutId id="2147489016" r:id="rId8"/>
    <p:sldLayoutId id="2147489017" r:id="rId9"/>
    <p:sldLayoutId id="2147489018" r:id="rId10"/>
    <p:sldLayoutId id="2147489019" r:id="rId11"/>
    <p:sldLayoutId id="2147489020" r:id="rId12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4425" y="609600"/>
            <a:ext cx="805815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4425" y="1981200"/>
            <a:ext cx="805815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0414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15" r:id="rId1"/>
    <p:sldLayoutId id="2147489316" r:id="rId2"/>
    <p:sldLayoutId id="2147489317" r:id="rId3"/>
    <p:sldLayoutId id="2147489318" r:id="rId4"/>
    <p:sldLayoutId id="2147489319" r:id="rId5"/>
    <p:sldLayoutId id="2147489320" r:id="rId6"/>
    <p:sldLayoutId id="2147489321" r:id="rId7"/>
    <p:sldLayoutId id="2147489322" r:id="rId8"/>
    <p:sldLayoutId id="2147489323" r:id="rId9"/>
    <p:sldLayoutId id="2147489324" r:id="rId10"/>
    <p:sldLayoutId id="2147489325" r:id="rId11"/>
    <p:sldLayoutId id="2147489340" r:id="rId12"/>
    <p:sldLayoutId id="2147489542" r:id="rId13"/>
  </p:sldLayoutIdLst>
  <p:txStyles>
    <p:titleStyle>
      <a:lvl1pPr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57200"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914400"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371600"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828800" algn="ctr" defTabSz="7620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</a:defRPr>
      </a:lvl2pPr>
      <a:lvl3pPr marL="1143000" indent="-22860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</a:defRPr>
      </a:lvl3pPr>
      <a:lvl4pPr marL="15430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4pPr>
      <a:lvl5pPr marL="20002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5pPr>
      <a:lvl6pPr marL="24574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6pPr>
      <a:lvl7pPr marL="29146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7pPr>
      <a:lvl8pPr marL="33718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8pPr>
      <a:lvl9pPr marL="3829050" indent="-171450" algn="l" defTabSz="762000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5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970641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75" name="Picture 6" descr="Untitled-1.gif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1271590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672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867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400" b="0">
                <a:solidFill>
                  <a:srgbClr val="003082"/>
                </a:solidFill>
                <a:cs typeface="+mn-cs"/>
              </a:defRPr>
            </a:lvl1pPr>
          </a:lstStyle>
          <a:p>
            <a:pPr>
              <a:defRPr/>
            </a:pPr>
            <a:fld id="{351B8409-CED7-4898-B17E-1B9B03EEE271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>
                <a:solidFill>
                  <a:srgbClr val="003082"/>
                </a:solidFill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3009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0">
                <a:solidFill>
                  <a:srgbClr val="003082"/>
                </a:solidFill>
                <a:cs typeface="+mn-cs"/>
              </a:defRPr>
            </a:lvl1pPr>
          </a:lstStyle>
          <a:p>
            <a:pPr>
              <a:defRPr/>
            </a:pPr>
            <a:fld id="{E2CC3EE5-C6AA-460D-A199-7C0B18F4EDB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429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29" r:id="rId1"/>
    <p:sldLayoutId id="2147489330" r:id="rId2"/>
    <p:sldLayoutId id="2147489331" r:id="rId3"/>
    <p:sldLayoutId id="2147489332" r:id="rId4"/>
    <p:sldLayoutId id="2147489333" r:id="rId5"/>
    <p:sldLayoutId id="2147489334" r:id="rId6"/>
    <p:sldLayoutId id="2147489335" r:id="rId7"/>
    <p:sldLayoutId id="2147489336" r:id="rId8"/>
    <p:sldLayoutId id="2147489337" r:id="rId9"/>
    <p:sldLayoutId id="2147489338" r:id="rId10"/>
    <p:sldLayoutId id="2147489339" r:id="rId1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4331" y="620713"/>
            <a:ext cx="95583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048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4331" y="1628775"/>
            <a:ext cx="9558338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7134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42" r:id="rId1"/>
    <p:sldLayoutId id="2147489343" r:id="rId2"/>
    <p:sldLayoutId id="2147489344" r:id="rId3"/>
    <p:sldLayoutId id="2147489345" r:id="rId4"/>
    <p:sldLayoutId id="2147489346" r:id="rId5"/>
    <p:sldLayoutId id="2147489347" r:id="rId6"/>
    <p:sldLayoutId id="2147489348" r:id="rId7"/>
    <p:sldLayoutId id="2147489349" r:id="rId8"/>
    <p:sldLayoutId id="2147489350" r:id="rId9"/>
    <p:sldLayoutId id="2147489351" r:id="rId10"/>
    <p:sldLayoutId id="2147489352" r:id="rId11"/>
    <p:sldLayoutId id="2147489353" r:id="rId12"/>
    <p:sldLayoutId id="2147489354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5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3556" y="620713"/>
            <a:ext cx="9559925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39939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3556" y="1628775"/>
            <a:ext cx="9559925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4086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56" r:id="rId1"/>
    <p:sldLayoutId id="2147489357" r:id="rId2"/>
    <p:sldLayoutId id="2147489358" r:id="rId3"/>
    <p:sldLayoutId id="2147489359" r:id="rId4"/>
    <p:sldLayoutId id="2147489360" r:id="rId5"/>
    <p:sldLayoutId id="2147489361" r:id="rId6"/>
    <p:sldLayoutId id="2147489362" r:id="rId7"/>
    <p:sldLayoutId id="2147489363" r:id="rId8"/>
    <p:sldLayoutId id="2147489364" r:id="rId9"/>
    <p:sldLayoutId id="2147489365" r:id="rId10"/>
    <p:sldLayoutId id="2147489366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3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3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3556" y="620713"/>
            <a:ext cx="9559925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5380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68" r:id="rId1"/>
    <p:sldLayoutId id="2147489369" r:id="rId2"/>
    <p:sldLayoutId id="2147489370" r:id="rId3"/>
    <p:sldLayoutId id="2147489371" r:id="rId4"/>
    <p:sldLayoutId id="2147489372" r:id="rId5"/>
    <p:sldLayoutId id="2147489373" r:id="rId6"/>
    <p:sldLayoutId id="2147489374" r:id="rId7"/>
    <p:sldLayoutId id="2147489375" r:id="rId8"/>
    <p:sldLayoutId id="2147489376" r:id="rId9"/>
    <p:sldLayoutId id="2147489377" r:id="rId10"/>
    <p:sldLayoutId id="2147489378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ts val="3500"/>
        </a:lnSpc>
        <a:spcBef>
          <a:spcPct val="20000"/>
        </a:spcBef>
        <a:spcAft>
          <a:spcPct val="0"/>
        </a:spcAft>
        <a:buBlip>
          <a:blip r:embed="rId13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3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71525" y="609600"/>
            <a:ext cx="874395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1525" y="1981200"/>
            <a:ext cx="874395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771525" y="6248400"/>
            <a:ext cx="2143125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buClr>
                <a:srgbClr val="CCCCFF"/>
              </a:buClr>
              <a:buSzPct val="180000"/>
              <a:buFont typeface="Wingdings" pitchFamily="2" charset="2"/>
              <a:buChar char="§"/>
              <a:defRPr sz="1400" b="0">
                <a:solidFill>
                  <a:srgbClr val="FFFF00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3514725" y="6248400"/>
            <a:ext cx="32575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CCCCFF"/>
              </a:buClr>
              <a:buSzPct val="180000"/>
              <a:buFont typeface="Wingdings" pitchFamily="2" charset="2"/>
              <a:buChar char="§"/>
              <a:defRPr sz="1400" b="0">
                <a:solidFill>
                  <a:srgbClr val="FFFF00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7372350" y="6248400"/>
            <a:ext cx="2143125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buClr>
                <a:srgbClr val="CCCCFF"/>
              </a:buClr>
              <a:buSzPct val="180000"/>
              <a:buFont typeface="Wingdings" pitchFamily="2" charset="2"/>
              <a:buChar char="§"/>
              <a:defRPr sz="1400" b="0">
                <a:solidFill>
                  <a:srgbClr val="FFFF00"/>
                </a:solidFill>
                <a:latin typeface="+mn-lt"/>
              </a:defRPr>
            </a:lvl1pPr>
          </a:lstStyle>
          <a:p>
            <a:pPr>
              <a:defRPr/>
            </a:pPr>
            <a:fld id="{A63B2789-460C-4853-A268-8250F7AB1D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5256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9406" r:id="rId1"/>
    <p:sldLayoutId id="2147489407" r:id="rId2"/>
    <p:sldLayoutId id="2147489408" r:id="rId3"/>
    <p:sldLayoutId id="2147489409" r:id="rId4"/>
    <p:sldLayoutId id="2147489410" r:id="rId5"/>
    <p:sldLayoutId id="2147489411" r:id="rId6"/>
    <p:sldLayoutId id="2147489412" r:id="rId7"/>
    <p:sldLayoutId id="2147489413" r:id="rId8"/>
    <p:sldLayoutId id="2147489414" r:id="rId9"/>
    <p:sldLayoutId id="2147489415" r:id="rId10"/>
    <p:sldLayoutId id="2147489416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4331" y="620713"/>
            <a:ext cx="95583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6627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4331" y="1628775"/>
            <a:ext cx="9558338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9269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18" r:id="rId1"/>
    <p:sldLayoutId id="2147489419" r:id="rId2"/>
    <p:sldLayoutId id="2147489420" r:id="rId3"/>
    <p:sldLayoutId id="2147489421" r:id="rId4"/>
    <p:sldLayoutId id="2147489422" r:id="rId5"/>
    <p:sldLayoutId id="2147489423" r:id="rId6"/>
    <p:sldLayoutId id="2147489424" r:id="rId7"/>
    <p:sldLayoutId id="2147489425" r:id="rId8"/>
    <p:sldLayoutId id="2147489426" r:id="rId9"/>
    <p:sldLayoutId id="2147489427" r:id="rId10"/>
    <p:sldLayoutId id="2147489428" r:id="rId11"/>
    <p:sldLayoutId id="2147489429" r:id="rId12"/>
    <p:sldLayoutId id="2147489430" r:id="rId13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5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5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970643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699" name="Picture 6" descr="Untitled-1.gif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1271590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672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970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fld id="{0C181E5E-87FB-4318-9592-7D941EABCF45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3009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fld id="{1750D72D-7818-44C8-97B6-A07FEBA59CF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26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32" r:id="rId1"/>
    <p:sldLayoutId id="2147489433" r:id="rId2"/>
    <p:sldLayoutId id="2147489434" r:id="rId3"/>
    <p:sldLayoutId id="2147489435" r:id="rId4"/>
    <p:sldLayoutId id="2147489436" r:id="rId5"/>
    <p:sldLayoutId id="2147489437" r:id="rId6"/>
    <p:sldLayoutId id="2147489438" r:id="rId7"/>
    <p:sldLayoutId id="2147489439" r:id="rId8"/>
    <p:sldLayoutId id="2147489440" r:id="rId9"/>
    <p:sldLayoutId id="2147489441" r:id="rId10"/>
    <p:sldLayoutId id="2147489442" r:id="rId1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4425" y="609600"/>
            <a:ext cx="805815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4425" y="1981200"/>
            <a:ext cx="805815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859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44" r:id="rId1"/>
    <p:sldLayoutId id="2147489445" r:id="rId2"/>
    <p:sldLayoutId id="2147489446" r:id="rId3"/>
    <p:sldLayoutId id="2147489447" r:id="rId4"/>
    <p:sldLayoutId id="2147489448" r:id="rId5"/>
    <p:sldLayoutId id="2147489449" r:id="rId6"/>
    <p:sldLayoutId id="2147489450" r:id="rId7"/>
    <p:sldLayoutId id="2147489451" r:id="rId8"/>
    <p:sldLayoutId id="2147489452" r:id="rId9"/>
    <p:sldLayoutId id="2147489453" r:id="rId10"/>
    <p:sldLayoutId id="2147489454" r:id="rId11"/>
    <p:sldLayoutId id="2147489455" r:id="rId12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  <a:cs typeface="+mn-cs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  <a:cs typeface="+mn-cs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cs typeface="+mn-cs"/>
        </a:defRPr>
      </a:lvl5pPr>
      <a:lvl6pPr marL="2457450" indent="-171450" algn="l" rtl="0" fontAlgn="base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cs typeface="+mn-cs"/>
        </a:defRPr>
      </a:lvl6pPr>
      <a:lvl7pPr marL="2914650" indent="-171450" algn="l" rtl="0" fontAlgn="base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cs typeface="+mn-cs"/>
        </a:defRPr>
      </a:lvl7pPr>
      <a:lvl8pPr marL="3371850" indent="-171450" algn="l" rtl="0" fontAlgn="base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cs typeface="+mn-cs"/>
        </a:defRPr>
      </a:lvl8pPr>
      <a:lvl9pPr marL="3829050" indent="-171450" algn="l" rtl="0" fontAlgn="base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3539" y="620713"/>
            <a:ext cx="9559925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147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3539" y="1628775"/>
            <a:ext cx="9559925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590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69" r:id="rId1"/>
    <p:sldLayoutId id="2147489470" r:id="rId2"/>
    <p:sldLayoutId id="2147489471" r:id="rId3"/>
    <p:sldLayoutId id="2147489472" r:id="rId4"/>
    <p:sldLayoutId id="2147489473" r:id="rId5"/>
    <p:sldLayoutId id="2147489474" r:id="rId6"/>
    <p:sldLayoutId id="2147489475" r:id="rId7"/>
    <p:sldLayoutId id="2147489476" r:id="rId8"/>
    <p:sldLayoutId id="2147489477" r:id="rId9"/>
    <p:sldLayoutId id="2147489478" r:id="rId10"/>
    <p:sldLayoutId id="2147489479" r:id="rId11"/>
    <p:sldLayoutId id="2147489480" r:id="rId12"/>
    <p:sldLayoutId id="2147489481" r:id="rId13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5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/>
          </p:cNvSpPr>
          <p:nvPr>
            <p:ph type="title"/>
          </p:nvPr>
        </p:nvSpPr>
        <p:spPr bwMode="auto">
          <a:xfrm>
            <a:off x="514350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45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14350" y="1600204"/>
            <a:ext cx="92583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DDADED14-13F6-4919-BBEC-1CA1DEBE9270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4725" y="6356366"/>
            <a:ext cx="3257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2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248FA84-DA7B-4F27-979F-52896FD67BB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8878" r:id="rId1"/>
    <p:sldLayoutId id="2147488879" r:id="rId2"/>
    <p:sldLayoutId id="2147488880" r:id="rId3"/>
    <p:sldLayoutId id="2147488881" r:id="rId4"/>
    <p:sldLayoutId id="2147488882" r:id="rId5"/>
    <p:sldLayoutId id="2147488883" r:id="rId6"/>
    <p:sldLayoutId id="2147488884" r:id="rId7"/>
    <p:sldLayoutId id="2147488885" r:id="rId8"/>
    <p:sldLayoutId id="2147488886" r:id="rId9"/>
    <p:sldLayoutId id="2147488887" r:id="rId10"/>
    <p:sldLayoutId id="2147488888" r:id="rId11"/>
    <p:sldLayoutId id="2147489021" r:id="rId12"/>
    <p:sldLayoutId id="2147489326" r:id="rId13"/>
    <p:sldLayoutId id="2147489327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3539" y="620713"/>
            <a:ext cx="9559925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17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3539" y="1628775"/>
            <a:ext cx="9559925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2013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83" r:id="rId1"/>
    <p:sldLayoutId id="2147489484" r:id="rId2"/>
    <p:sldLayoutId id="2147489485" r:id="rId3"/>
    <p:sldLayoutId id="2147489486" r:id="rId4"/>
    <p:sldLayoutId id="2147489487" r:id="rId5"/>
    <p:sldLayoutId id="2147489488" r:id="rId6"/>
    <p:sldLayoutId id="2147489489" r:id="rId7"/>
    <p:sldLayoutId id="2147489490" r:id="rId8"/>
    <p:sldLayoutId id="2147489491" r:id="rId9"/>
    <p:sldLayoutId id="2147489492" r:id="rId10"/>
    <p:sldLayoutId id="2147489493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3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3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5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970839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3" name="Picture 6" descr="Untitled-1.gif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1271589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275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24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A268E2FB-6662-49BB-A4AA-1FDC41ED853E}" type="datetimeFigureOut">
              <a:rPr lang="en-GB"/>
              <a:pPr>
                <a:defRPr/>
              </a:pPr>
              <a:t>24/01/2024</a:t>
            </a:fld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2613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2BF63F97-42ED-4796-8D64-88B119BB117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98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495" r:id="rId1"/>
    <p:sldLayoutId id="2147489496" r:id="rId2"/>
    <p:sldLayoutId id="2147489497" r:id="rId3"/>
    <p:sldLayoutId id="2147489498" r:id="rId4"/>
    <p:sldLayoutId id="2147489499" r:id="rId5"/>
    <p:sldLayoutId id="2147489500" r:id="rId6"/>
    <p:sldLayoutId id="2147489501" r:id="rId7"/>
    <p:sldLayoutId id="2147489502" r:id="rId8"/>
    <p:sldLayoutId id="2147489503" r:id="rId9"/>
    <p:sldLayoutId id="2147489504" r:id="rId10"/>
    <p:sldLayoutId id="2147489505" r:id="rId1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4331" y="620713"/>
            <a:ext cx="95583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560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4331" y="1628775"/>
            <a:ext cx="9558338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526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507" r:id="rId1"/>
    <p:sldLayoutId id="2147489508" r:id="rId2"/>
    <p:sldLayoutId id="2147489509" r:id="rId3"/>
    <p:sldLayoutId id="2147489510" r:id="rId4"/>
    <p:sldLayoutId id="2147489511" r:id="rId5"/>
    <p:sldLayoutId id="2147489512" r:id="rId6"/>
    <p:sldLayoutId id="2147489513" r:id="rId7"/>
    <p:sldLayoutId id="2147489514" r:id="rId8"/>
    <p:sldLayoutId id="2147489515" r:id="rId9"/>
    <p:sldLayoutId id="2147489516" r:id="rId10"/>
    <p:sldLayoutId id="2147489517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4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4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62101" y="609600"/>
            <a:ext cx="71628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Slide Title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62101" y="1981200"/>
            <a:ext cx="71628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Body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886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531" r:id="rId1"/>
    <p:sldLayoutId id="2147489532" r:id="rId2"/>
    <p:sldLayoutId id="2147489533" r:id="rId3"/>
    <p:sldLayoutId id="2147489534" r:id="rId4"/>
    <p:sldLayoutId id="2147489535" r:id="rId5"/>
    <p:sldLayoutId id="2147489536" r:id="rId6"/>
    <p:sldLayoutId id="2147489537" r:id="rId7"/>
    <p:sldLayoutId id="2147489538" r:id="rId8"/>
    <p:sldLayoutId id="2147489539" r:id="rId9"/>
    <p:sldLayoutId id="2147489540" r:id="rId10"/>
    <p:sldLayoutId id="2147489541" r:id="rId11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34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3547" y="620713"/>
            <a:ext cx="9559925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560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3547" y="1628775"/>
            <a:ext cx="9559925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8889" r:id="rId1"/>
    <p:sldLayoutId id="2147488890" r:id="rId2"/>
    <p:sldLayoutId id="2147488891" r:id="rId3"/>
    <p:sldLayoutId id="2147488892" r:id="rId4"/>
    <p:sldLayoutId id="2147488893" r:id="rId5"/>
    <p:sldLayoutId id="2147488894" r:id="rId6"/>
    <p:sldLayoutId id="2147488895" r:id="rId7"/>
    <p:sldLayoutId id="2147488896" r:id="rId8"/>
    <p:sldLayoutId id="2147488897" r:id="rId9"/>
    <p:sldLayoutId id="2147488898" r:id="rId10"/>
    <p:sldLayoutId id="2147488899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3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3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5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7970841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63" name="Picture 6" descr="Untitled-1.gif"/>
          <p:cNvPicPr>
            <a:picLocks noChangeAspect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0" y="1271589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6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275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096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A4A0A2A8-4351-4A4D-9CEF-81966BC409E3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2613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defRPr sz="1400" b="0">
                <a:solidFill>
                  <a:srgbClr val="003082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C557531D-832D-4F5B-B46D-5E351AA14C6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9108" r:id="rId1"/>
    <p:sldLayoutId id="2147489109" r:id="rId2"/>
    <p:sldLayoutId id="2147489110" r:id="rId3"/>
    <p:sldLayoutId id="2147489111" r:id="rId4"/>
    <p:sldLayoutId id="2147489112" r:id="rId5"/>
    <p:sldLayoutId id="2147489113" r:id="rId6"/>
    <p:sldLayoutId id="2147489114" r:id="rId7"/>
    <p:sldLayoutId id="2147489115" r:id="rId8"/>
    <p:sldLayoutId id="2147489116" r:id="rId9"/>
    <p:sldLayoutId id="2147489117" r:id="rId10"/>
    <p:sldLayoutId id="2147489118" r:id="rId11"/>
    <p:sldLayoutId id="2147489299" r:id="rId12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3501" y="115200"/>
            <a:ext cx="6885225" cy="146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Slide title, DefusedLight 32pt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000" y="1844825"/>
            <a:ext cx="9680190" cy="3168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Body copy, Arial 20pt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Z:\Bob\Teaching\WaterQuality_ShortCourse\Admin\Flyer_drafts\FWR logo (cmyk)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74" y="1309801"/>
            <a:ext cx="845018" cy="39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598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193" r:id="rId1"/>
    <p:sldLayoutId id="2147489194" r:id="rId2"/>
    <p:sldLayoutId id="2147489195" r:id="rId3"/>
    <p:sldLayoutId id="2147489196" r:id="rId4"/>
    <p:sldLayoutId id="2147489197" r:id="rId5"/>
    <p:sldLayoutId id="2147489198" r:id="rId6"/>
    <p:sldLayoutId id="2147489199" r:id="rId7"/>
    <p:sldLayoutId id="2147489200" r:id="rId8"/>
    <p:sldLayoutId id="2147489201" r:id="rId9"/>
    <p:sldLayoutId id="2147489203" r:id="rId10"/>
    <p:sldLayoutId id="2147489204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DefusedLight" panose="00000400000000000000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B0F0"/>
        </a:buClr>
        <a:buFont typeface="Arial" panose="020B0604020202020204" pitchFamily="34" charset="0"/>
        <a:buChar char="•"/>
        <a:defRPr sz="2000" kern="1200">
          <a:solidFill>
            <a:srgbClr val="66666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00B0F0"/>
        </a:buClr>
        <a:buFont typeface="Arial" panose="020B0604020202020204" pitchFamily="34" charset="0"/>
        <a:buChar char="–"/>
        <a:defRPr sz="2000" kern="1200">
          <a:solidFill>
            <a:srgbClr val="66666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00B0F0"/>
        </a:buClr>
        <a:buFont typeface="Arial" panose="020B0604020202020204" pitchFamily="34" charset="0"/>
        <a:buChar char="•"/>
        <a:defRPr sz="2000" kern="1200">
          <a:solidFill>
            <a:srgbClr val="66666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00B0F0"/>
        </a:buClr>
        <a:buFont typeface="Arial" panose="020B0604020202020204" pitchFamily="34" charset="0"/>
        <a:buChar char="–"/>
        <a:defRPr sz="2000" kern="1200">
          <a:solidFill>
            <a:srgbClr val="66666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00B0F0"/>
        </a:buClr>
        <a:buFont typeface="Arial" panose="020B0604020202020204" pitchFamily="34" charset="0"/>
        <a:buChar char="»"/>
        <a:defRPr sz="2000" kern="1200">
          <a:solidFill>
            <a:srgbClr val="66666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/>
          </p:cNvSpPr>
          <p:nvPr>
            <p:ph type="title"/>
          </p:nvPr>
        </p:nvSpPr>
        <p:spPr bwMode="auto">
          <a:xfrm>
            <a:off x="514350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45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14350" y="1600204"/>
            <a:ext cx="92583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DDADED14-13F6-4919-BBEC-1CA1DEBE927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4725" y="6356366"/>
            <a:ext cx="3257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2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248FA84-DA7B-4F27-979F-52896FD67BB2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9206" r:id="rId1"/>
    <p:sldLayoutId id="2147489207" r:id="rId2"/>
    <p:sldLayoutId id="2147489208" r:id="rId3"/>
    <p:sldLayoutId id="2147489209" r:id="rId4"/>
    <p:sldLayoutId id="2147489210" r:id="rId5"/>
    <p:sldLayoutId id="2147489211" r:id="rId6"/>
    <p:sldLayoutId id="2147489212" r:id="rId7"/>
    <p:sldLayoutId id="2147489213" r:id="rId8"/>
    <p:sldLayoutId id="2147489214" r:id="rId9"/>
    <p:sldLayoutId id="2147489215" r:id="rId10"/>
    <p:sldLayoutId id="214748921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/>
          </p:cNvSpPr>
          <p:nvPr>
            <p:ph type="title"/>
          </p:nvPr>
        </p:nvSpPr>
        <p:spPr bwMode="auto">
          <a:xfrm>
            <a:off x="514350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45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14350" y="1600204"/>
            <a:ext cx="92583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DDADED14-13F6-4919-BBEC-1CA1DEBE9270}" type="datetimeFigureOut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24/01/2024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4725" y="6356366"/>
            <a:ext cx="3257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2350" y="6356366"/>
            <a:ext cx="2400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248FA84-DA7B-4F27-979F-52896FD67BB2}" type="slidenum">
              <a:rPr lang="en-GB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9258" r:id="rId1"/>
    <p:sldLayoutId id="2147489259" r:id="rId2"/>
    <p:sldLayoutId id="2147489260" r:id="rId3"/>
    <p:sldLayoutId id="2147489261" r:id="rId4"/>
    <p:sldLayoutId id="2147489262" r:id="rId5"/>
    <p:sldLayoutId id="2147489263" r:id="rId6"/>
    <p:sldLayoutId id="2147489264" r:id="rId7"/>
    <p:sldLayoutId id="2147489265" r:id="rId8"/>
    <p:sldLayoutId id="2147489266" r:id="rId9"/>
    <p:sldLayoutId id="2147489267" r:id="rId10"/>
    <p:sldLayoutId id="2147489268" r:id="rId11"/>
    <p:sldLayoutId id="2147489269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5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970641" y="5837238"/>
            <a:ext cx="2143125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699" name="Picture 6" descr="Untitled-1.gif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1271590"/>
            <a:ext cx="102870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3672" y="274638"/>
            <a:ext cx="92583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970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1600200"/>
            <a:ext cx="9258300" cy="390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6245225"/>
            <a:ext cx="24003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fld id="{0C181E5E-87FB-4318-9592-7D941EABCF45}" type="datetimeFigureOut">
              <a:rPr lang="en-GB"/>
              <a:pPr>
                <a:defRPr/>
              </a:pPr>
              <a:t>24/01/2024</a:t>
            </a:fld>
            <a:endParaRPr lang="en-GB" dirty="0"/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14725" y="6245225"/>
            <a:ext cx="32575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3009" y="6245225"/>
            <a:ext cx="8572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0">
                <a:solidFill>
                  <a:srgbClr val="003082"/>
                </a:solidFill>
              </a:defRPr>
            </a:lvl1pPr>
          </a:lstStyle>
          <a:p>
            <a:pPr>
              <a:defRPr/>
            </a:pPr>
            <a:fld id="{1750D72D-7818-44C8-97B6-A07FEBA59CF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1441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288" r:id="rId1"/>
    <p:sldLayoutId id="2147489289" r:id="rId2"/>
    <p:sldLayoutId id="2147489290" r:id="rId3"/>
    <p:sldLayoutId id="2147489291" r:id="rId4"/>
    <p:sldLayoutId id="2147489292" r:id="rId5"/>
    <p:sldLayoutId id="2147489293" r:id="rId6"/>
    <p:sldLayoutId id="2147489294" r:id="rId7"/>
    <p:sldLayoutId id="2147489295" r:id="rId8"/>
    <p:sldLayoutId id="2147489296" r:id="rId9"/>
    <p:sldLayoutId id="2147489297" r:id="rId10"/>
    <p:sldLayoutId id="2147489298" r:id="rId1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100">
          <a:solidFill>
            <a:srgbClr val="00308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2300">
          <a:solidFill>
            <a:srgbClr val="00308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–"/>
        <a:defRPr sz="1900">
          <a:solidFill>
            <a:srgbClr val="003082"/>
          </a:solidFill>
          <a:latin typeface="+mn-lt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5pPr>
      <a:lvl6pPr marL="25146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6pPr>
      <a:lvl7pPr marL="29718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7pPr>
      <a:lvl8pPr marL="34290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8pPr>
      <a:lvl9pPr marL="3886200" indent="-228600" algn="l" rtl="0" eaLnBrk="1" fontAlgn="base" hangingPunct="1">
        <a:spcBef>
          <a:spcPct val="50000"/>
        </a:spcBef>
        <a:spcAft>
          <a:spcPct val="0"/>
        </a:spcAft>
        <a:buClr>
          <a:srgbClr val="00ABC4"/>
        </a:buClr>
        <a:buChar char="•"/>
        <a:defRPr sz="1900">
          <a:solidFill>
            <a:srgbClr val="00308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4331" y="620713"/>
            <a:ext cx="95583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048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4331" y="1628775"/>
            <a:ext cx="9558338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843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301" r:id="rId1"/>
    <p:sldLayoutId id="2147489302" r:id="rId2"/>
    <p:sldLayoutId id="2147489303" r:id="rId3"/>
    <p:sldLayoutId id="2147489304" r:id="rId4"/>
    <p:sldLayoutId id="2147489305" r:id="rId5"/>
    <p:sldLayoutId id="2147489306" r:id="rId6"/>
    <p:sldLayoutId id="2147489307" r:id="rId7"/>
    <p:sldLayoutId id="2147489308" r:id="rId8"/>
    <p:sldLayoutId id="2147489309" r:id="rId9"/>
    <p:sldLayoutId id="2147489310" r:id="rId10"/>
    <p:sldLayoutId id="2147489311" r:id="rId11"/>
    <p:sldLayoutId id="2147489312" r:id="rId12"/>
    <p:sldLayoutId id="214748931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lnSpc>
          <a:spcPct val="97000"/>
        </a:lnSpc>
        <a:spcBef>
          <a:spcPct val="20000"/>
        </a:spcBef>
        <a:spcAft>
          <a:spcPct val="0"/>
        </a:spcAft>
        <a:buBlip>
          <a:blip r:embed="rId15"/>
        </a:buBlip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9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6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9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2.xml"/><Relationship Id="rId6" Type="http://schemas.openxmlformats.org/officeDocument/2006/relationships/image" Target="../media/image23.emf"/><Relationship Id="rId11" Type="http://schemas.openxmlformats.org/officeDocument/2006/relationships/image" Target="../media/image26.png"/><Relationship Id="rId5" Type="http://schemas.openxmlformats.org/officeDocument/2006/relationships/oleObject" Target="../embeddings/oleObject3.bin"/><Relationship Id="rId10" Type="http://schemas.openxmlformats.org/officeDocument/2006/relationships/image" Target="../media/image25.emf"/><Relationship Id="rId4" Type="http://schemas.openxmlformats.org/officeDocument/2006/relationships/image" Target="../media/image22.emf"/><Relationship Id="rId9" Type="http://schemas.openxmlformats.org/officeDocument/2006/relationships/oleObject" Target="../embeddings/oleObject5.bin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3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2.x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7.bin"/><Relationship Id="rId10" Type="http://schemas.openxmlformats.org/officeDocument/2006/relationships/image" Target="../media/image30.emf"/><Relationship Id="rId4" Type="http://schemas.openxmlformats.org/officeDocument/2006/relationships/image" Target="../media/image27.emf"/><Relationship Id="rId9" Type="http://schemas.openxmlformats.org/officeDocument/2006/relationships/oleObject" Target="../embeddings/oleObject9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2.xml"/><Relationship Id="rId4" Type="http://schemas.openxmlformats.org/officeDocument/2006/relationships/image" Target="../media/image3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9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79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01950" y="2276872"/>
            <a:ext cx="971956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en-US" sz="8000" b="1" dirty="0">
                <a:solidFill>
                  <a:srgbClr val="FF6600"/>
                </a:solidFill>
              </a:rPr>
              <a:t>our calculations … </a:t>
            </a:r>
            <a:endParaRPr lang="en-GB" sz="8000" dirty="0">
              <a:solidFill>
                <a:srgbClr val="00B0F0"/>
              </a:solidFill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759124" y="4941168"/>
            <a:ext cx="8208912" cy="915888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Tony Warn MBE</a:t>
            </a:r>
          </a:p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December 2023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3BEE03-A7E7-44D0-8924-3A7A7A496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950" y="116634"/>
            <a:ext cx="9719566" cy="1470025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workshop on modelling ... and regulation ...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164EFD-4E51-DF6B-BA19-30FFA97A4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" y="5445224"/>
            <a:ext cx="2411955" cy="10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2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ChangeArrowheads="1"/>
          </p:cNvSpPr>
          <p:nvPr/>
        </p:nvSpPr>
        <p:spPr bwMode="auto">
          <a:xfrm>
            <a:off x="1039822" y="3573016"/>
            <a:ext cx="5759871" cy="151216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8800" b="0" i="0" u="none" strike="noStrike" kern="1200" cap="none" spc="0" normalizeH="0" baseline="0" noProof="0" dirty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2995" name="Rectangle 3"/>
          <p:cNvSpPr>
            <a:spLocks noChangeArrowheads="1"/>
          </p:cNvSpPr>
          <p:nvPr/>
        </p:nvSpPr>
        <p:spPr bwMode="auto">
          <a:xfrm>
            <a:off x="2191172" y="2565400"/>
            <a:ext cx="6563072" cy="86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 level</a:t>
            </a:r>
          </a:p>
        </p:txBody>
      </p:sp>
      <p:sp>
        <p:nvSpPr>
          <p:cNvPr id="212996" name="AutoShape 4"/>
          <p:cNvSpPr>
            <a:spLocks noChangeArrowheads="1"/>
          </p:cNvSpPr>
          <p:nvPr/>
        </p:nvSpPr>
        <p:spPr bwMode="auto">
          <a:xfrm>
            <a:off x="318964" y="-140568"/>
            <a:ext cx="9649072" cy="2057400"/>
          </a:xfrm>
          <a:prstGeom prst="rightArrow">
            <a:avLst>
              <a:gd name="adj1" fmla="val 50000"/>
              <a:gd name="adj2" fmla="val 162515"/>
            </a:avLst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 standard is not just</a:t>
            </a:r>
          </a:p>
        </p:txBody>
      </p:sp>
    </p:spTree>
    <p:extLst>
      <p:ext uri="{BB962C8B-B14F-4D97-AF65-F5344CB8AC3E}">
        <p14:creationId xmlns:p14="http://schemas.microsoft.com/office/powerpoint/2010/main" val="2953179995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1" name="Content Placeholder 2"/>
          <p:cNvSpPr>
            <a:spLocks noGrp="1"/>
          </p:cNvSpPr>
          <p:nvPr>
            <p:ph idx="1"/>
          </p:nvPr>
        </p:nvSpPr>
        <p:spPr>
          <a:xfrm>
            <a:off x="390972" y="2060848"/>
            <a:ext cx="9775279" cy="3906838"/>
          </a:xfrm>
        </p:spPr>
        <p:txBody>
          <a:bodyPr/>
          <a:lstStyle/>
          <a:p>
            <a:pPr marL="0" indent="0" eaLnBrk="1" hangingPunct="1">
              <a:lnSpc>
                <a:spcPct val="97000"/>
              </a:lnSpc>
              <a:buNone/>
            </a:pPr>
            <a:r>
              <a:rPr lang="en-GB" sz="6600" dirty="0"/>
              <a:t>we have looked at the importance of the science of taking decisions</a:t>
            </a:r>
          </a:p>
          <a:p>
            <a:pPr eaLnBrk="1" hangingPunct="1"/>
            <a:endParaRPr lang="en-GB" sz="540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64720383-BE0A-4919-A5CC-D3BD2CD1527B}"/>
              </a:ext>
            </a:extLst>
          </p:cNvPr>
          <p:cNvSpPr txBox="1">
            <a:spLocks noChangeArrowheads="1"/>
          </p:cNvSpPr>
          <p:nvPr/>
        </p:nvSpPr>
        <p:spPr>
          <a:xfrm>
            <a:off x="258067" y="33642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6600" kern="0" dirty="0">
                <a:solidFill>
                  <a:srgbClr val="669900"/>
                </a:solidFill>
                <a:latin typeface="Arial"/>
                <a:cs typeface="Arial"/>
              </a:rPr>
              <a:t>the END ...</a:t>
            </a:r>
          </a:p>
        </p:txBody>
      </p:sp>
    </p:spTree>
    <p:extLst>
      <p:ext uri="{BB962C8B-B14F-4D97-AF65-F5344CB8AC3E}">
        <p14:creationId xmlns:p14="http://schemas.microsoft.com/office/powerpoint/2010/main" val="251514620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idx="1"/>
          </p:nvPr>
        </p:nvSpPr>
        <p:spPr>
          <a:xfrm>
            <a:off x="282846" y="1415955"/>
            <a:ext cx="9397157" cy="4389310"/>
          </a:xfrm>
        </p:spPr>
        <p:txBody>
          <a:bodyPr/>
          <a:lstStyle/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our form of standards – their help and limitations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always expressing our errors 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calculating confidence in success or failure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Monte Carlo – calculating site specific and national actions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apportionment between sources of pollution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the introduction of new standards for rivers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ensuring sensible national targets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dirty="0">
                <a:solidFill>
                  <a:srgbClr val="2D2D8A"/>
                </a:solidFill>
              </a:rPr>
              <a:t>and sensible legal standards</a:t>
            </a:r>
          </a:p>
        </p:txBody>
      </p:sp>
      <p:sp>
        <p:nvSpPr>
          <p:cNvPr id="5" name="Oval 4"/>
          <p:cNvSpPr/>
          <p:nvPr/>
        </p:nvSpPr>
        <p:spPr bwMode="auto">
          <a:xfrm rot="20684475">
            <a:off x="11595023" y="2583508"/>
            <a:ext cx="2882617" cy="1684982"/>
          </a:xfrm>
          <a:prstGeom prst="ellipse">
            <a:avLst/>
          </a:prstGeom>
          <a:solidFill>
            <a:srgbClr val="99FF99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standards that</a:t>
            </a:r>
          </a:p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differ for</a:t>
            </a:r>
          </a:p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every km?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FC30DC1-E599-4742-9574-EEA8F08587F7}"/>
              </a:ext>
            </a:extLst>
          </p:cNvPr>
          <p:cNvSpPr txBox="1">
            <a:spLocks noChangeArrowheads="1"/>
          </p:cNvSpPr>
          <p:nvPr/>
        </p:nvSpPr>
        <p:spPr>
          <a:xfrm>
            <a:off x="258067" y="33642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5400" kern="0" dirty="0">
                <a:solidFill>
                  <a:srgbClr val="669900"/>
                </a:solidFill>
                <a:latin typeface="Arial"/>
                <a:cs typeface="Arial"/>
              </a:rPr>
              <a:t>we have looked at ...</a:t>
            </a:r>
          </a:p>
        </p:txBody>
      </p:sp>
    </p:spTree>
    <p:extLst>
      <p:ext uri="{BB962C8B-B14F-4D97-AF65-F5344CB8AC3E}">
        <p14:creationId xmlns:p14="http://schemas.microsoft.com/office/powerpoint/2010/main" val="405305866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ChangeArrowheads="1"/>
          </p:cNvSpPr>
          <p:nvPr/>
        </p:nvSpPr>
        <p:spPr bwMode="auto">
          <a:xfrm rot="10800000" flipV="1">
            <a:off x="140097" y="2103998"/>
            <a:ext cx="7524201" cy="3940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72BFC5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6600" b="0" i="0" u="none" strike="noStrike" kern="1200" cap="none" spc="0" normalizeH="0" baseline="0" noProof="0" dirty="0">
                <a:ln>
                  <a:noFill/>
                </a:ln>
                <a:solidFill>
                  <a:srgbClr val="00308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copy of slides</a:t>
            </a: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72BFC5"/>
              </a:buClr>
              <a:buSzTx/>
              <a:buFont typeface="Arial" pitchFamily="34" charset="0"/>
              <a:buChar char="•"/>
              <a:tabLst/>
              <a:defRPr/>
            </a:pPr>
            <a:endParaRPr kumimoji="0" lang="en-GB" sz="6600" b="0" i="0" u="none" strike="noStrike" kern="1200" cap="none" spc="0" normalizeH="0" baseline="0" noProof="0" dirty="0">
              <a:ln>
                <a:noFill/>
              </a:ln>
              <a:solidFill>
                <a:srgbClr val="003082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72BFC5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6600" b="0" i="0" u="none" strike="noStrike" kern="1200" cap="none" spc="0" normalizeH="0" baseline="0" noProof="0" dirty="0">
                <a:ln>
                  <a:noFill/>
                </a:ln>
                <a:solidFill>
                  <a:srgbClr val="00308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 summary report</a:t>
            </a: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GB" sz="5600" b="0" i="0" u="none" strike="noStrike" kern="1200" cap="none" spc="0" normalizeH="0" baseline="0" noProof="0" dirty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GB" sz="8200" b="0" i="0" u="none" strike="noStrike" kern="1200" cap="none" spc="0" normalizeH="0" baseline="0" noProof="0" dirty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1795" name="Rectangle 31"/>
          <p:cNvSpPr>
            <a:spLocks noChangeArrowheads="1"/>
          </p:cNvSpPr>
          <p:nvPr/>
        </p:nvSpPr>
        <p:spPr bwMode="auto">
          <a:xfrm rot="10800000" flipV="1">
            <a:off x="201613" y="260350"/>
            <a:ext cx="9802812" cy="7080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marR="0" lvl="0" indent="-1588" algn="r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feedback welcome!</a:t>
            </a:r>
          </a:p>
        </p:txBody>
      </p:sp>
      <p:grpSp>
        <p:nvGrpSpPr>
          <p:cNvPr id="161798" name="Group 32"/>
          <p:cNvGrpSpPr>
            <a:grpSpLocks/>
          </p:cNvGrpSpPr>
          <p:nvPr/>
        </p:nvGrpSpPr>
        <p:grpSpPr bwMode="auto">
          <a:xfrm rot="8750729" flipH="1" flipV="1">
            <a:off x="7855165" y="4775132"/>
            <a:ext cx="823521" cy="431025"/>
            <a:chOff x="1623" y="3273"/>
            <a:chExt cx="736" cy="365"/>
          </a:xfrm>
        </p:grpSpPr>
        <p:grpSp>
          <p:nvGrpSpPr>
            <p:cNvPr id="162069" name="Group 33"/>
            <p:cNvGrpSpPr>
              <a:grpSpLocks/>
            </p:cNvGrpSpPr>
            <p:nvPr/>
          </p:nvGrpSpPr>
          <p:grpSpPr bwMode="auto">
            <a:xfrm rot="1821873">
              <a:off x="1623" y="3358"/>
              <a:ext cx="736" cy="280"/>
              <a:chOff x="2055" y="2358"/>
              <a:chExt cx="541" cy="211"/>
            </a:xfrm>
          </p:grpSpPr>
          <p:sp>
            <p:nvSpPr>
              <p:cNvPr id="162073" name="Oval 34"/>
              <p:cNvSpPr>
                <a:spLocks noChangeArrowheads="1"/>
              </p:cNvSpPr>
              <p:nvPr/>
            </p:nvSpPr>
            <p:spPr bwMode="auto">
              <a:xfrm>
                <a:off x="2055" y="2401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74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75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76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62070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71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72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161802" name="Group 22"/>
          <p:cNvGrpSpPr>
            <a:grpSpLocks/>
          </p:cNvGrpSpPr>
          <p:nvPr/>
        </p:nvGrpSpPr>
        <p:grpSpPr bwMode="auto">
          <a:xfrm rot="8611981" flipH="1" flipV="1">
            <a:off x="8043483" y="2606718"/>
            <a:ext cx="811213" cy="433387"/>
            <a:chOff x="1632" y="3273"/>
            <a:chExt cx="725" cy="367"/>
          </a:xfrm>
        </p:grpSpPr>
        <p:grpSp>
          <p:nvGrpSpPr>
            <p:cNvPr id="16203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4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4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4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4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6203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3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4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161806" name="Group 22"/>
          <p:cNvGrpSpPr>
            <a:grpSpLocks/>
          </p:cNvGrpSpPr>
          <p:nvPr/>
        </p:nvGrpSpPr>
        <p:grpSpPr bwMode="auto">
          <a:xfrm rot="6811191" flipH="1" flipV="1">
            <a:off x="7684056" y="4000688"/>
            <a:ext cx="811212" cy="433387"/>
            <a:chOff x="1632" y="3273"/>
            <a:chExt cx="725" cy="367"/>
          </a:xfrm>
        </p:grpSpPr>
        <p:grpSp>
          <p:nvGrpSpPr>
            <p:cNvPr id="16200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0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1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1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201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6200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0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200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161824" name="Group 22"/>
          <p:cNvGrpSpPr>
            <a:grpSpLocks/>
          </p:cNvGrpSpPr>
          <p:nvPr/>
        </p:nvGrpSpPr>
        <p:grpSpPr bwMode="auto">
          <a:xfrm rot="8141397" flipH="1" flipV="1">
            <a:off x="8923488" y="4603350"/>
            <a:ext cx="811212" cy="433387"/>
            <a:chOff x="1632" y="3273"/>
            <a:chExt cx="725" cy="367"/>
          </a:xfrm>
        </p:grpSpPr>
        <p:grpSp>
          <p:nvGrpSpPr>
            <p:cNvPr id="16186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65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1866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1867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61868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61862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1863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1864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301" name="Group 22"/>
          <p:cNvGrpSpPr>
            <a:grpSpLocks/>
          </p:cNvGrpSpPr>
          <p:nvPr/>
        </p:nvGrpSpPr>
        <p:grpSpPr bwMode="auto">
          <a:xfrm rot="10060880" flipH="1" flipV="1">
            <a:off x="7318706" y="2231646"/>
            <a:ext cx="811212" cy="433388"/>
            <a:chOff x="1632" y="3273"/>
            <a:chExt cx="725" cy="367"/>
          </a:xfrm>
        </p:grpSpPr>
        <p:grpSp>
          <p:nvGrpSpPr>
            <p:cNvPr id="30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0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0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0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0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30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0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0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310" name="Group 22"/>
          <p:cNvGrpSpPr>
            <a:grpSpLocks/>
          </p:cNvGrpSpPr>
          <p:nvPr/>
        </p:nvGrpSpPr>
        <p:grpSpPr bwMode="auto">
          <a:xfrm rot="8988740" flipH="1" flipV="1">
            <a:off x="6349746" y="1979295"/>
            <a:ext cx="811212" cy="433387"/>
            <a:chOff x="1632" y="3273"/>
            <a:chExt cx="725" cy="367"/>
          </a:xfrm>
        </p:grpSpPr>
        <p:grpSp>
          <p:nvGrpSpPr>
            <p:cNvPr id="31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5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16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17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18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312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13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14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319" name="Group 50"/>
          <p:cNvGrpSpPr>
            <a:grpSpLocks/>
          </p:cNvGrpSpPr>
          <p:nvPr/>
        </p:nvGrpSpPr>
        <p:grpSpPr bwMode="auto">
          <a:xfrm rot="8476591" flipH="1" flipV="1">
            <a:off x="6002206" y="2475349"/>
            <a:ext cx="811212" cy="433387"/>
            <a:chOff x="1632" y="3273"/>
            <a:chExt cx="725" cy="367"/>
          </a:xfrm>
        </p:grpSpPr>
        <p:grpSp>
          <p:nvGrpSpPr>
            <p:cNvPr id="320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24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25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26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27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321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22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23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346" name="Group 22"/>
          <p:cNvGrpSpPr>
            <a:grpSpLocks/>
          </p:cNvGrpSpPr>
          <p:nvPr/>
        </p:nvGrpSpPr>
        <p:grpSpPr bwMode="auto">
          <a:xfrm rot="8434967" flipH="1" flipV="1">
            <a:off x="8079094" y="2048290"/>
            <a:ext cx="811212" cy="433387"/>
            <a:chOff x="1632" y="3273"/>
            <a:chExt cx="725" cy="367"/>
          </a:xfrm>
        </p:grpSpPr>
        <p:grpSp>
          <p:nvGrpSpPr>
            <p:cNvPr id="34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5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5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35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34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4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5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4087550"/>
      </p:ext>
    </p:extLst>
  </p:cSld>
  <p:clrMapOvr>
    <a:masterClrMapping/>
  </p:clrMapOvr>
  <p:transition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01950" y="2535039"/>
            <a:ext cx="971956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our calculations … </a:t>
            </a:r>
            <a:endParaRPr kumimoji="0" lang="en-GB" sz="80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759124" y="4941168"/>
            <a:ext cx="8208912" cy="915888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Tony Warn MBE</a:t>
            </a:r>
          </a:p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December 2023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3BEE03-A7E7-44D0-8924-3A7A7A496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950" y="116634"/>
            <a:ext cx="9719566" cy="1470025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workshop on modelling ... and regulation ...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749802-EAB2-C37B-03F4-746D93EEF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57" y="5589240"/>
            <a:ext cx="2411955" cy="10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71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ChangeArrowheads="1"/>
          </p:cNvSpPr>
          <p:nvPr/>
        </p:nvSpPr>
        <p:spPr bwMode="auto">
          <a:xfrm>
            <a:off x="1039822" y="3573016"/>
            <a:ext cx="5759871" cy="151216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endParaRPr lang="en-GB" sz="8800" dirty="0">
              <a:solidFill>
                <a:schemeClr val="tx1"/>
              </a:solidFill>
            </a:endParaRPr>
          </a:p>
        </p:txBody>
      </p:sp>
      <p:sp>
        <p:nvSpPr>
          <p:cNvPr id="212995" name="Rectangle 3"/>
          <p:cNvSpPr>
            <a:spLocks noChangeArrowheads="1"/>
          </p:cNvSpPr>
          <p:nvPr/>
        </p:nvSpPr>
        <p:spPr bwMode="auto">
          <a:xfrm>
            <a:off x="2612876" y="2205360"/>
            <a:ext cx="6563072" cy="86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GB" sz="11500" dirty="0">
                <a:solidFill>
                  <a:schemeClr val="tx1"/>
                </a:solidFill>
              </a:rPr>
              <a:t>a level</a:t>
            </a:r>
          </a:p>
        </p:txBody>
      </p:sp>
      <p:sp>
        <p:nvSpPr>
          <p:cNvPr id="212996" name="AutoShape 4"/>
          <p:cNvSpPr>
            <a:spLocks noChangeArrowheads="1"/>
          </p:cNvSpPr>
          <p:nvPr/>
        </p:nvSpPr>
        <p:spPr bwMode="auto">
          <a:xfrm>
            <a:off x="462980" y="-315416"/>
            <a:ext cx="6686550" cy="2057400"/>
          </a:xfrm>
          <a:prstGeom prst="rightArrow">
            <a:avLst>
              <a:gd name="adj1" fmla="val 50000"/>
              <a:gd name="adj2" fmla="val 162515"/>
            </a:avLst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GB" sz="9600" dirty="0">
                <a:solidFill>
                  <a:srgbClr val="7030A0"/>
                </a:solidFill>
              </a:rPr>
              <a:t>a standard is...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51781" y="4869160"/>
            <a:ext cx="5759871" cy="151216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GB" sz="7200" dirty="0">
                <a:solidFill>
                  <a:schemeClr val="tx1"/>
                </a:solidFill>
              </a:rPr>
              <a:t>“a risk of it happening”</a:t>
            </a:r>
          </a:p>
        </p:txBody>
      </p:sp>
      <p:sp>
        <p:nvSpPr>
          <p:cNvPr id="7" name="Cross 6"/>
          <p:cNvSpPr/>
          <p:nvPr/>
        </p:nvSpPr>
        <p:spPr>
          <a:xfrm>
            <a:off x="3991372" y="3573016"/>
            <a:ext cx="1296144" cy="1224136"/>
          </a:xfrm>
          <a:prstGeom prst="plus">
            <a:avLst>
              <a:gd name="adj" fmla="val 38072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65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2"/>
          <p:cNvSpPr>
            <a:spLocks noChangeArrowheads="1"/>
          </p:cNvSpPr>
          <p:nvPr/>
        </p:nvSpPr>
        <p:spPr bwMode="auto">
          <a:xfrm rot="10800000" flipV="1">
            <a:off x="318964" y="2204865"/>
            <a:ext cx="9721080" cy="273630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8800" dirty="0">
                <a:solidFill>
                  <a:srgbClr val="0069AA"/>
                </a:solidFill>
              </a:rPr>
              <a:t>annual mean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endParaRPr lang="en-GB" sz="48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6600" dirty="0">
                <a:solidFill>
                  <a:srgbClr val="00B0F0"/>
                </a:solidFill>
              </a:rPr>
              <a:t>or percentile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6600" dirty="0">
              <a:solidFill>
                <a:srgbClr val="0069AA"/>
              </a:solidFill>
            </a:endParaRPr>
          </a:p>
        </p:txBody>
      </p:sp>
      <p:grpSp>
        <p:nvGrpSpPr>
          <p:cNvPr id="211972" name="Group 13"/>
          <p:cNvGrpSpPr>
            <a:grpSpLocks/>
          </p:cNvGrpSpPr>
          <p:nvPr/>
        </p:nvGrpSpPr>
        <p:grpSpPr bwMode="auto">
          <a:xfrm rot="11005706" flipH="1" flipV="1">
            <a:off x="8265456" y="2804587"/>
            <a:ext cx="811213" cy="433387"/>
            <a:chOff x="1632" y="3273"/>
            <a:chExt cx="725" cy="367"/>
          </a:xfrm>
        </p:grpSpPr>
        <p:grpSp>
          <p:nvGrpSpPr>
            <p:cNvPr id="212028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32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3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4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2035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29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2030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2031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sp>
        <p:nvSpPr>
          <p:cNvPr id="211974" name="Rectangle 31"/>
          <p:cNvSpPr>
            <a:spLocks noChangeArrowheads="1"/>
          </p:cNvSpPr>
          <p:nvPr/>
        </p:nvSpPr>
        <p:spPr bwMode="auto">
          <a:xfrm rot="10800000" flipV="1">
            <a:off x="-473124" y="260350"/>
            <a:ext cx="10760124" cy="1512888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indent="-1588" algn="l" eaLnBrk="1" hangingPunct="1">
              <a:lnSpc>
                <a:spcPct val="97000"/>
              </a:lnSpc>
              <a:spcBef>
                <a:spcPct val="20000"/>
              </a:spcBef>
            </a:pPr>
            <a:r>
              <a:rPr lang="en-GB" sz="8000" b="1" u="sng" dirty="0">
                <a:solidFill>
                  <a:srgbClr val="00B050"/>
                </a:solidFill>
              </a:rPr>
              <a:t>simplest</a:t>
            </a:r>
            <a:r>
              <a:rPr lang="en-GB" sz="7200" b="1" dirty="0">
                <a:solidFill>
                  <a:srgbClr val="00B050"/>
                </a:solidFill>
              </a:rPr>
              <a:t> option ...</a:t>
            </a:r>
          </a:p>
        </p:txBody>
      </p:sp>
      <p:grpSp>
        <p:nvGrpSpPr>
          <p:cNvPr id="211975" name="Group 32"/>
          <p:cNvGrpSpPr>
            <a:grpSpLocks/>
          </p:cNvGrpSpPr>
          <p:nvPr/>
        </p:nvGrpSpPr>
        <p:grpSpPr bwMode="auto">
          <a:xfrm rot="10570561" flipH="1" flipV="1">
            <a:off x="6339586" y="5581748"/>
            <a:ext cx="809625" cy="433388"/>
            <a:chOff x="1632" y="3273"/>
            <a:chExt cx="725" cy="367"/>
          </a:xfrm>
        </p:grpSpPr>
        <p:grpSp>
          <p:nvGrpSpPr>
            <p:cNvPr id="212012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16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7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8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2019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13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2014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2015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211978" name="Group 77"/>
          <p:cNvGrpSpPr>
            <a:grpSpLocks/>
          </p:cNvGrpSpPr>
          <p:nvPr/>
        </p:nvGrpSpPr>
        <p:grpSpPr bwMode="auto">
          <a:xfrm rot="8579568" flipH="1" flipV="1">
            <a:off x="7056768" y="4601009"/>
            <a:ext cx="811213" cy="433387"/>
            <a:chOff x="1632" y="3273"/>
            <a:chExt cx="725" cy="367"/>
          </a:xfrm>
        </p:grpSpPr>
        <p:grpSp>
          <p:nvGrpSpPr>
            <p:cNvPr id="211988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1992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3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4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1995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1989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1990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1991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67" name="Group 4"/>
          <p:cNvGrpSpPr>
            <a:grpSpLocks/>
          </p:cNvGrpSpPr>
          <p:nvPr/>
        </p:nvGrpSpPr>
        <p:grpSpPr bwMode="auto">
          <a:xfrm rot="8384954" flipH="1" flipV="1">
            <a:off x="8100005" y="1991698"/>
            <a:ext cx="809625" cy="433387"/>
            <a:chOff x="1632" y="3273"/>
            <a:chExt cx="725" cy="367"/>
          </a:xfrm>
        </p:grpSpPr>
        <p:grpSp>
          <p:nvGrpSpPr>
            <p:cNvPr id="68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2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73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74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75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76" name="Group 13"/>
          <p:cNvGrpSpPr>
            <a:grpSpLocks/>
          </p:cNvGrpSpPr>
          <p:nvPr/>
        </p:nvGrpSpPr>
        <p:grpSpPr bwMode="auto">
          <a:xfrm rot="11470656" flipH="1" flipV="1">
            <a:off x="7852796" y="3476628"/>
            <a:ext cx="811213" cy="433387"/>
            <a:chOff x="1632" y="3273"/>
            <a:chExt cx="725" cy="367"/>
          </a:xfrm>
        </p:grpSpPr>
        <p:grpSp>
          <p:nvGrpSpPr>
            <p:cNvPr id="77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1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82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83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84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78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85" name="Group 22"/>
          <p:cNvGrpSpPr>
            <a:grpSpLocks/>
          </p:cNvGrpSpPr>
          <p:nvPr/>
        </p:nvGrpSpPr>
        <p:grpSpPr bwMode="auto">
          <a:xfrm rot="9871002" flipH="1" flipV="1">
            <a:off x="9079010" y="2405045"/>
            <a:ext cx="811213" cy="433387"/>
            <a:chOff x="1632" y="3273"/>
            <a:chExt cx="725" cy="367"/>
          </a:xfrm>
        </p:grpSpPr>
        <p:grpSp>
          <p:nvGrpSpPr>
            <p:cNvPr id="8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9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9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9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8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8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12" name="Group 77"/>
          <p:cNvGrpSpPr>
            <a:grpSpLocks/>
          </p:cNvGrpSpPr>
          <p:nvPr/>
        </p:nvGrpSpPr>
        <p:grpSpPr bwMode="auto">
          <a:xfrm rot="11262966" flipH="1" flipV="1">
            <a:off x="8433023" y="3378562"/>
            <a:ext cx="811213" cy="433387"/>
            <a:chOff x="1632" y="3273"/>
            <a:chExt cx="725" cy="367"/>
          </a:xfrm>
        </p:grpSpPr>
        <p:grpSp>
          <p:nvGrpSpPr>
            <p:cNvPr id="113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17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8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9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20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14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15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6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sp>
        <p:nvSpPr>
          <p:cNvPr id="121" name="Rectangle 2"/>
          <p:cNvSpPr>
            <a:spLocks noChangeArrowheads="1"/>
          </p:cNvSpPr>
          <p:nvPr/>
        </p:nvSpPr>
        <p:spPr bwMode="auto">
          <a:xfrm rot="10800000" flipV="1">
            <a:off x="390972" y="4500734"/>
            <a:ext cx="9721080" cy="16645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000" dirty="0">
              <a:solidFill>
                <a:srgbClr val="FF0000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None/>
            </a:pPr>
            <a:endParaRPr lang="en-GB" sz="80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3800" dirty="0">
              <a:solidFill>
                <a:srgbClr val="0069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8440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4000" dirty="0">
                <a:solidFill>
                  <a:srgbClr val="7030A0"/>
                </a:solidFill>
              </a:rPr>
              <a:t>... we can then correctly</a:t>
            </a:r>
          </a:p>
        </p:txBody>
      </p:sp>
      <p:sp>
        <p:nvSpPr>
          <p:cNvPr id="228355" name="Content Placeholder 2"/>
          <p:cNvSpPr>
            <a:spLocks noGrp="1"/>
          </p:cNvSpPr>
          <p:nvPr>
            <p:ph idx="1"/>
          </p:nvPr>
        </p:nvSpPr>
        <p:spPr>
          <a:xfrm>
            <a:off x="514350" y="1682750"/>
            <a:ext cx="9258300" cy="3906838"/>
          </a:xfrm>
        </p:spPr>
        <p:txBody>
          <a:bodyPr/>
          <a:lstStyle/>
          <a:p>
            <a:pPr eaLnBrk="1" hangingPunct="1"/>
            <a:r>
              <a:rPr lang="en-GB" sz="4800" dirty="0"/>
              <a:t>work out controls</a:t>
            </a:r>
          </a:p>
          <a:p>
            <a:pPr eaLnBrk="1" hangingPunct="1"/>
            <a:r>
              <a:rPr lang="en-GB" sz="4800" dirty="0"/>
              <a:t>know our errors</a:t>
            </a:r>
          </a:p>
          <a:p>
            <a:pPr eaLnBrk="1" hangingPunct="1"/>
            <a:r>
              <a:rPr lang="en-GB" sz="4800" dirty="0"/>
              <a:t>assess confidence of failure</a:t>
            </a:r>
          </a:p>
          <a:p>
            <a:pPr eaLnBrk="1" hangingPunct="1"/>
            <a:r>
              <a:rPr lang="en-GB" sz="4800" dirty="0"/>
              <a:t>expose stupid national targets</a:t>
            </a:r>
          </a:p>
          <a:p>
            <a:pPr eaLnBrk="1" hangingPunct="1"/>
            <a:endParaRPr lang="en-GB" sz="2400" dirty="0"/>
          </a:p>
        </p:txBody>
      </p:sp>
      <p:grpSp>
        <p:nvGrpSpPr>
          <p:cNvPr id="228356" name="Group 30"/>
          <p:cNvGrpSpPr>
            <a:grpSpLocks/>
          </p:cNvGrpSpPr>
          <p:nvPr/>
        </p:nvGrpSpPr>
        <p:grpSpPr bwMode="auto">
          <a:xfrm rot="20110601">
            <a:off x="7881235" y="1763775"/>
            <a:ext cx="1502278" cy="1344289"/>
            <a:chOff x="6226" y="3519"/>
            <a:chExt cx="1065" cy="530"/>
          </a:xfrm>
        </p:grpSpPr>
        <p:sp>
          <p:nvSpPr>
            <p:cNvPr id="228361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228362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228363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228364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/>
            </a:p>
          </p:txBody>
        </p:sp>
        <p:sp>
          <p:nvSpPr>
            <p:cNvPr id="228365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228366" name="Oval 36"/>
            <p:cNvSpPr>
              <a:spLocks noChangeAspect="1" noChangeArrowheads="1"/>
            </p:cNvSpPr>
            <p:nvPr/>
          </p:nvSpPr>
          <p:spPr bwMode="auto">
            <a:xfrm rot="21484677">
              <a:off x="6314" y="3730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228367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</p:grpSp>
      <p:sp>
        <p:nvSpPr>
          <p:cNvPr id="228357" name="Freeform 4"/>
          <p:cNvSpPr>
            <a:spLocks/>
          </p:cNvSpPr>
          <p:nvPr/>
        </p:nvSpPr>
        <p:spPr bwMode="auto">
          <a:xfrm>
            <a:off x="5719564" y="1417638"/>
            <a:ext cx="746125" cy="1042988"/>
          </a:xfrm>
          <a:custGeom>
            <a:avLst/>
            <a:gdLst>
              <a:gd name="T0" fmla="*/ 2147483647 w 1314"/>
              <a:gd name="T1" fmla="*/ 2147483647 h 2085"/>
              <a:gd name="T2" fmla="*/ 0 w 1314"/>
              <a:gd name="T3" fmla="*/ 2147483647 h 2085"/>
              <a:gd name="T4" fmla="*/ 2147483647 w 1314"/>
              <a:gd name="T5" fmla="*/ 2147483647 h 2085"/>
              <a:gd name="T6" fmla="*/ 2147483647 w 1314"/>
              <a:gd name="T7" fmla="*/ 2147483647 h 2085"/>
              <a:gd name="T8" fmla="*/ 2147483647 w 1314"/>
              <a:gd name="T9" fmla="*/ 0 h 2085"/>
              <a:gd name="T10" fmla="*/ 2147483647 w 1314"/>
              <a:gd name="T11" fmla="*/ 2147483647 h 2085"/>
              <a:gd name="T12" fmla="*/ 2147483647 w 1314"/>
              <a:gd name="T13" fmla="*/ 2147483647 h 208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314"/>
              <a:gd name="T22" fmla="*/ 0 h 2085"/>
              <a:gd name="T23" fmla="*/ 1314 w 1314"/>
              <a:gd name="T24" fmla="*/ 2085 h 208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314" h="2085">
                <a:moveTo>
                  <a:pt x="148" y="972"/>
                </a:moveTo>
                <a:lnTo>
                  <a:pt x="0" y="1537"/>
                </a:lnTo>
                <a:lnTo>
                  <a:pt x="507" y="2085"/>
                </a:lnTo>
                <a:lnTo>
                  <a:pt x="1314" y="243"/>
                </a:lnTo>
                <a:lnTo>
                  <a:pt x="1314" y="0"/>
                </a:lnTo>
                <a:lnTo>
                  <a:pt x="414" y="1553"/>
                </a:lnTo>
                <a:lnTo>
                  <a:pt x="148" y="972"/>
                </a:lnTo>
                <a:close/>
              </a:path>
            </a:pathLst>
          </a:custGeom>
          <a:solidFill>
            <a:srgbClr val="00FF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sp>
        <p:nvSpPr>
          <p:cNvPr id="228358" name="Freeform 4"/>
          <p:cNvSpPr>
            <a:spLocks/>
          </p:cNvSpPr>
          <p:nvPr/>
        </p:nvSpPr>
        <p:spPr bwMode="auto">
          <a:xfrm>
            <a:off x="9109691" y="4718818"/>
            <a:ext cx="746125" cy="1042987"/>
          </a:xfrm>
          <a:custGeom>
            <a:avLst/>
            <a:gdLst>
              <a:gd name="T0" fmla="*/ 2147483647 w 1314"/>
              <a:gd name="T1" fmla="*/ 2147483647 h 2085"/>
              <a:gd name="T2" fmla="*/ 0 w 1314"/>
              <a:gd name="T3" fmla="*/ 2147483647 h 2085"/>
              <a:gd name="T4" fmla="*/ 2147483647 w 1314"/>
              <a:gd name="T5" fmla="*/ 2147483647 h 2085"/>
              <a:gd name="T6" fmla="*/ 2147483647 w 1314"/>
              <a:gd name="T7" fmla="*/ 2147483647 h 2085"/>
              <a:gd name="T8" fmla="*/ 2147483647 w 1314"/>
              <a:gd name="T9" fmla="*/ 0 h 2085"/>
              <a:gd name="T10" fmla="*/ 2147483647 w 1314"/>
              <a:gd name="T11" fmla="*/ 2147483647 h 2085"/>
              <a:gd name="T12" fmla="*/ 2147483647 w 1314"/>
              <a:gd name="T13" fmla="*/ 2147483647 h 208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314"/>
              <a:gd name="T22" fmla="*/ 0 h 2085"/>
              <a:gd name="T23" fmla="*/ 1314 w 1314"/>
              <a:gd name="T24" fmla="*/ 2085 h 208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314" h="2085">
                <a:moveTo>
                  <a:pt x="148" y="972"/>
                </a:moveTo>
                <a:lnTo>
                  <a:pt x="0" y="1537"/>
                </a:lnTo>
                <a:lnTo>
                  <a:pt x="507" y="2085"/>
                </a:lnTo>
                <a:lnTo>
                  <a:pt x="1314" y="243"/>
                </a:lnTo>
                <a:lnTo>
                  <a:pt x="1314" y="0"/>
                </a:lnTo>
                <a:lnTo>
                  <a:pt x="414" y="1553"/>
                </a:lnTo>
                <a:lnTo>
                  <a:pt x="148" y="972"/>
                </a:lnTo>
                <a:close/>
              </a:path>
            </a:pathLst>
          </a:custGeom>
          <a:solidFill>
            <a:srgbClr val="00FF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sp>
        <p:nvSpPr>
          <p:cNvPr id="228359" name="Freeform 4"/>
          <p:cNvSpPr>
            <a:spLocks/>
          </p:cNvSpPr>
          <p:nvPr/>
        </p:nvSpPr>
        <p:spPr bwMode="auto">
          <a:xfrm>
            <a:off x="5609534" y="2460625"/>
            <a:ext cx="746125" cy="1042988"/>
          </a:xfrm>
          <a:custGeom>
            <a:avLst/>
            <a:gdLst>
              <a:gd name="T0" fmla="*/ 2147483647 w 1314"/>
              <a:gd name="T1" fmla="*/ 2147483647 h 2085"/>
              <a:gd name="T2" fmla="*/ 0 w 1314"/>
              <a:gd name="T3" fmla="*/ 2147483647 h 2085"/>
              <a:gd name="T4" fmla="*/ 2147483647 w 1314"/>
              <a:gd name="T5" fmla="*/ 2147483647 h 2085"/>
              <a:gd name="T6" fmla="*/ 2147483647 w 1314"/>
              <a:gd name="T7" fmla="*/ 2147483647 h 2085"/>
              <a:gd name="T8" fmla="*/ 2147483647 w 1314"/>
              <a:gd name="T9" fmla="*/ 0 h 2085"/>
              <a:gd name="T10" fmla="*/ 2147483647 w 1314"/>
              <a:gd name="T11" fmla="*/ 2147483647 h 2085"/>
              <a:gd name="T12" fmla="*/ 2147483647 w 1314"/>
              <a:gd name="T13" fmla="*/ 2147483647 h 208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314"/>
              <a:gd name="T22" fmla="*/ 0 h 2085"/>
              <a:gd name="T23" fmla="*/ 1314 w 1314"/>
              <a:gd name="T24" fmla="*/ 2085 h 208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314" h="2085">
                <a:moveTo>
                  <a:pt x="148" y="972"/>
                </a:moveTo>
                <a:lnTo>
                  <a:pt x="0" y="1537"/>
                </a:lnTo>
                <a:lnTo>
                  <a:pt x="507" y="2085"/>
                </a:lnTo>
                <a:lnTo>
                  <a:pt x="1314" y="243"/>
                </a:lnTo>
                <a:lnTo>
                  <a:pt x="1314" y="0"/>
                </a:lnTo>
                <a:lnTo>
                  <a:pt x="414" y="1553"/>
                </a:lnTo>
                <a:lnTo>
                  <a:pt x="148" y="972"/>
                </a:lnTo>
                <a:close/>
              </a:path>
            </a:pathLst>
          </a:custGeom>
          <a:solidFill>
            <a:srgbClr val="00FF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E83C9522-F77C-4ADF-B59B-BE89DFE4E547}"/>
              </a:ext>
            </a:extLst>
          </p:cNvPr>
          <p:cNvSpPr>
            <a:spLocks/>
          </p:cNvSpPr>
          <p:nvPr/>
        </p:nvSpPr>
        <p:spPr bwMode="auto">
          <a:xfrm>
            <a:off x="8655001" y="3807174"/>
            <a:ext cx="746125" cy="1042987"/>
          </a:xfrm>
          <a:custGeom>
            <a:avLst/>
            <a:gdLst>
              <a:gd name="T0" fmla="*/ 2147483647 w 1314"/>
              <a:gd name="T1" fmla="*/ 2147483647 h 2085"/>
              <a:gd name="T2" fmla="*/ 0 w 1314"/>
              <a:gd name="T3" fmla="*/ 2147483647 h 2085"/>
              <a:gd name="T4" fmla="*/ 2147483647 w 1314"/>
              <a:gd name="T5" fmla="*/ 2147483647 h 2085"/>
              <a:gd name="T6" fmla="*/ 2147483647 w 1314"/>
              <a:gd name="T7" fmla="*/ 2147483647 h 2085"/>
              <a:gd name="T8" fmla="*/ 2147483647 w 1314"/>
              <a:gd name="T9" fmla="*/ 0 h 2085"/>
              <a:gd name="T10" fmla="*/ 2147483647 w 1314"/>
              <a:gd name="T11" fmla="*/ 2147483647 h 2085"/>
              <a:gd name="T12" fmla="*/ 2147483647 w 1314"/>
              <a:gd name="T13" fmla="*/ 2147483647 h 208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314"/>
              <a:gd name="T22" fmla="*/ 0 h 2085"/>
              <a:gd name="T23" fmla="*/ 1314 w 1314"/>
              <a:gd name="T24" fmla="*/ 2085 h 208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314" h="2085">
                <a:moveTo>
                  <a:pt x="148" y="972"/>
                </a:moveTo>
                <a:lnTo>
                  <a:pt x="0" y="1537"/>
                </a:lnTo>
                <a:lnTo>
                  <a:pt x="507" y="2085"/>
                </a:lnTo>
                <a:lnTo>
                  <a:pt x="1314" y="243"/>
                </a:lnTo>
                <a:lnTo>
                  <a:pt x="1314" y="0"/>
                </a:lnTo>
                <a:lnTo>
                  <a:pt x="414" y="1553"/>
                </a:lnTo>
                <a:lnTo>
                  <a:pt x="148" y="972"/>
                </a:lnTo>
                <a:close/>
              </a:path>
            </a:pathLst>
          </a:custGeom>
          <a:solidFill>
            <a:srgbClr val="00FF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972" name="Group 13"/>
          <p:cNvGrpSpPr>
            <a:grpSpLocks/>
          </p:cNvGrpSpPr>
          <p:nvPr/>
        </p:nvGrpSpPr>
        <p:grpSpPr bwMode="auto">
          <a:xfrm rot="11005706" flipH="1" flipV="1">
            <a:off x="8265456" y="2804587"/>
            <a:ext cx="811213" cy="433387"/>
            <a:chOff x="1632" y="3273"/>
            <a:chExt cx="725" cy="367"/>
          </a:xfrm>
        </p:grpSpPr>
        <p:grpSp>
          <p:nvGrpSpPr>
            <p:cNvPr id="212028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32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33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34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35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212029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2030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2031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sp>
        <p:nvSpPr>
          <p:cNvPr id="211974" name="Rectangle 31"/>
          <p:cNvSpPr>
            <a:spLocks noChangeArrowheads="1"/>
          </p:cNvSpPr>
          <p:nvPr/>
        </p:nvSpPr>
        <p:spPr bwMode="auto">
          <a:xfrm rot="10800000" flipV="1">
            <a:off x="-473124" y="260350"/>
            <a:ext cx="10760124" cy="1512888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marR="0" lvl="0" indent="-1588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i="0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why </a:t>
            </a:r>
            <a:r>
              <a:rPr kumimoji="0" lang="en-GB" sz="7200" i="0" u="sng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can</a:t>
            </a:r>
            <a:r>
              <a:rPr kumimoji="0" lang="en-GB" sz="7200" i="0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we use the annual mean as a standard ?</a:t>
            </a:r>
          </a:p>
        </p:txBody>
      </p:sp>
      <p:grpSp>
        <p:nvGrpSpPr>
          <p:cNvPr id="211975" name="Group 32"/>
          <p:cNvGrpSpPr>
            <a:grpSpLocks/>
          </p:cNvGrpSpPr>
          <p:nvPr/>
        </p:nvGrpSpPr>
        <p:grpSpPr bwMode="auto">
          <a:xfrm rot="10570561" flipH="1" flipV="1">
            <a:off x="6339586" y="5581748"/>
            <a:ext cx="809625" cy="433388"/>
            <a:chOff x="1632" y="3273"/>
            <a:chExt cx="725" cy="367"/>
          </a:xfrm>
        </p:grpSpPr>
        <p:grpSp>
          <p:nvGrpSpPr>
            <p:cNvPr id="212012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16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17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18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2019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212013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2014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2015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211978" name="Group 77"/>
          <p:cNvGrpSpPr>
            <a:grpSpLocks/>
          </p:cNvGrpSpPr>
          <p:nvPr/>
        </p:nvGrpSpPr>
        <p:grpSpPr bwMode="auto">
          <a:xfrm rot="11521392" flipH="1" flipV="1">
            <a:off x="7056768" y="4601009"/>
            <a:ext cx="811213" cy="433387"/>
            <a:chOff x="1632" y="3273"/>
            <a:chExt cx="725" cy="367"/>
          </a:xfrm>
        </p:grpSpPr>
        <p:grpSp>
          <p:nvGrpSpPr>
            <p:cNvPr id="211988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1992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1993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1994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211995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211989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1990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1991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67" name="Group 4"/>
          <p:cNvGrpSpPr>
            <a:grpSpLocks/>
          </p:cNvGrpSpPr>
          <p:nvPr/>
        </p:nvGrpSpPr>
        <p:grpSpPr bwMode="auto">
          <a:xfrm rot="10294942" flipH="1" flipV="1">
            <a:off x="8154358" y="4902178"/>
            <a:ext cx="809625" cy="433387"/>
            <a:chOff x="1632" y="3273"/>
            <a:chExt cx="725" cy="367"/>
          </a:xfrm>
        </p:grpSpPr>
        <p:grpSp>
          <p:nvGrpSpPr>
            <p:cNvPr id="68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2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73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74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75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76" name="Group 13"/>
          <p:cNvGrpSpPr>
            <a:grpSpLocks/>
          </p:cNvGrpSpPr>
          <p:nvPr/>
        </p:nvGrpSpPr>
        <p:grpSpPr bwMode="auto">
          <a:xfrm rot="11470656" flipH="1" flipV="1">
            <a:off x="5285824" y="3849863"/>
            <a:ext cx="811213" cy="433387"/>
            <a:chOff x="1632" y="3273"/>
            <a:chExt cx="725" cy="367"/>
          </a:xfrm>
        </p:grpSpPr>
        <p:grpSp>
          <p:nvGrpSpPr>
            <p:cNvPr id="77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1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82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83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84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78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85" name="Group 22"/>
          <p:cNvGrpSpPr>
            <a:grpSpLocks/>
          </p:cNvGrpSpPr>
          <p:nvPr/>
        </p:nvGrpSpPr>
        <p:grpSpPr bwMode="auto">
          <a:xfrm rot="9871002" flipH="1" flipV="1">
            <a:off x="9079010" y="2405045"/>
            <a:ext cx="811213" cy="433387"/>
            <a:chOff x="1632" y="3273"/>
            <a:chExt cx="725" cy="367"/>
          </a:xfrm>
        </p:grpSpPr>
        <p:grpSp>
          <p:nvGrpSpPr>
            <p:cNvPr id="8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9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9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9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8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grpSp>
        <p:nvGrpSpPr>
          <p:cNvPr id="112" name="Group 77"/>
          <p:cNvGrpSpPr>
            <a:grpSpLocks/>
          </p:cNvGrpSpPr>
          <p:nvPr/>
        </p:nvGrpSpPr>
        <p:grpSpPr bwMode="auto">
          <a:xfrm rot="11262966" flipH="1" flipV="1">
            <a:off x="9064260" y="3537023"/>
            <a:ext cx="811213" cy="433387"/>
            <a:chOff x="1632" y="3273"/>
            <a:chExt cx="725" cy="367"/>
          </a:xfrm>
        </p:grpSpPr>
        <p:grpSp>
          <p:nvGrpSpPr>
            <p:cNvPr id="113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17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18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19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20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14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5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</p:grpSp>
      <p:sp>
        <p:nvSpPr>
          <p:cNvPr id="121" name="Rectangle 2"/>
          <p:cNvSpPr>
            <a:spLocks noChangeArrowheads="1"/>
          </p:cNvSpPr>
          <p:nvPr/>
        </p:nvSpPr>
        <p:spPr bwMode="auto">
          <a:xfrm rot="10800000" flipV="1">
            <a:off x="390972" y="4500734"/>
            <a:ext cx="9721080" cy="16645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0" marR="0" lvl="0" indent="0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Tx/>
              <a:buNone/>
              <a:tabLst/>
              <a:defRPr/>
            </a:pPr>
            <a:endParaRPr kumimoji="0" lang="en-GB" sz="6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 typeface="Wingdings" pitchFamily="2" charset="2"/>
              <a:buNone/>
              <a:tabLst/>
              <a:defRPr/>
            </a:pPr>
            <a:endParaRPr kumimoji="0" lang="en-GB" sz="8000" b="0" i="0" u="none" strike="noStrike" kern="1200" cap="none" spc="0" normalizeH="0" baseline="0" noProof="0" dirty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Tx/>
              <a:buNone/>
              <a:tabLst/>
              <a:defRPr/>
            </a:pPr>
            <a:endParaRPr kumimoji="0" lang="en-GB" sz="13800" b="0" i="0" u="none" strike="noStrike" kern="1200" cap="none" spc="0" normalizeH="0" baseline="0" noProof="0" dirty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03291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ngland_monitor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521797" y="-2859990"/>
            <a:ext cx="19490788" cy="106814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91572" y="1442159"/>
            <a:ext cx="4495428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GB" sz="3200" b="0" dirty="0">
                <a:solidFill>
                  <a:prstClr val="black"/>
                </a:solidFill>
                <a:latin typeface="Calibri"/>
                <a:cs typeface="+mn-cs"/>
              </a:rPr>
              <a:t>6000 sites 	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GB" sz="3200" b="0" dirty="0">
                <a:solidFill>
                  <a:prstClr val="black"/>
                </a:solidFill>
                <a:latin typeface="Calibri"/>
                <a:cs typeface="+mn-cs"/>
              </a:rPr>
              <a:t>(monthly samples)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271292" y="533435"/>
            <a:ext cx="765477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River Quality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B411C93-A3BF-4353-A445-CDC7BF562AD2}"/>
              </a:ext>
            </a:extLst>
          </p:cNvPr>
          <p:cNvSpPr/>
          <p:nvPr/>
        </p:nvSpPr>
        <p:spPr>
          <a:xfrm>
            <a:off x="6727676" y="2780928"/>
            <a:ext cx="1584176" cy="6480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dirty="0">
                <a:solidFill>
                  <a:srgbClr val="9900CC"/>
                </a:solidFill>
              </a:rPr>
              <a:t>for 60 years</a:t>
            </a:r>
          </a:p>
        </p:txBody>
      </p:sp>
    </p:spTree>
    <p:extLst>
      <p:ext uri="{BB962C8B-B14F-4D97-AF65-F5344CB8AC3E}">
        <p14:creationId xmlns:p14="http://schemas.microsoft.com/office/powerpoint/2010/main" val="425380598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8354" name="Picture 2" descr="C:\Users\Tony\Pictures\sam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5913" y="261938"/>
            <a:ext cx="9655175" cy="6332537"/>
          </a:xfrm>
          <a:prstGeom prst="rect">
            <a:avLst/>
          </a:prstGeom>
          <a:noFill/>
        </p:spPr>
      </p:pic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8100" y="76200"/>
            <a:ext cx="10001250" cy="213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104775" tIns="52388" rIns="104775" bIns="52388" anchor="ctr"/>
          <a:lstStyle/>
          <a:p>
            <a:pPr algn="r" defTabSz="1042988">
              <a:lnSpc>
                <a:spcPct val="100000"/>
              </a:lnSpc>
            </a:pPr>
            <a:r>
              <a:rPr lang="en-GB" sz="7200" dirty="0">
                <a:solidFill>
                  <a:srgbClr val="D93192"/>
                </a:solidFill>
              </a:rPr>
              <a:t>samples at </a:t>
            </a:r>
            <a:r>
              <a:rPr lang="en-GB" sz="7200" u="sng" dirty="0">
                <a:solidFill>
                  <a:srgbClr val="D93192"/>
                </a:solidFill>
              </a:rPr>
              <a:t>one</a:t>
            </a:r>
            <a:r>
              <a:rPr lang="en-GB" sz="7200" dirty="0">
                <a:solidFill>
                  <a:srgbClr val="D93192"/>
                </a:solidFill>
              </a:rPr>
              <a:t> site</a:t>
            </a:r>
            <a:endParaRPr lang="en-GB" sz="7200" dirty="0">
              <a:solidFill>
                <a:srgbClr val="00279F"/>
              </a:solidFill>
            </a:endParaRPr>
          </a:p>
          <a:p>
            <a:pPr algn="r" defTabSz="1042988" eaLnBrk="1" hangingPunct="1">
              <a:lnSpc>
                <a:spcPct val="100000"/>
              </a:lnSpc>
            </a:pPr>
            <a:endParaRPr lang="en-GB" sz="7200" dirty="0">
              <a:solidFill>
                <a:srgbClr val="00279F"/>
              </a:solidFill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124200" y="6248400"/>
            <a:ext cx="4371975" cy="5334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prstClr val="black"/>
                </a:solidFill>
              </a:rPr>
              <a:t>time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354838"/>
            <a:ext cx="9144000" cy="5973004"/>
          </a:xfrm>
          <a:prstGeom prst="rect">
            <a:avLst/>
          </a:prstGeom>
        </p:spPr>
      </p:pic>
      <p:sp>
        <p:nvSpPr>
          <p:cNvPr id="7" name="Oval 3"/>
          <p:cNvSpPr>
            <a:spLocks noChangeArrowheads="1"/>
          </p:cNvSpPr>
          <p:nvPr/>
        </p:nvSpPr>
        <p:spPr bwMode="auto">
          <a:xfrm>
            <a:off x="3543323" y="5797263"/>
            <a:ext cx="3523544" cy="530578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</p:spPr>
        <p:txBody>
          <a:bodyPr wrap="none" lIns="80434" tIns="39511" rIns="80434" bIns="39511" anchor="ctr"/>
          <a:lstStyle/>
          <a:p>
            <a:pPr defTabSz="812810"/>
            <a:r>
              <a:rPr lang="en-US" sz="4267" dirty="0">
                <a:solidFill>
                  <a:srgbClr val="9BBB59">
                    <a:lumMod val="75000"/>
                  </a:srgbClr>
                </a:solidFill>
              </a:rPr>
              <a:t>concentration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85FAFE0-71F2-40A6-A26E-E6EAB0F24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3261" y="354838"/>
            <a:ext cx="6272697" cy="1016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80434" tIns="39511" rIns="80434" bIns="39511" anchor="ctr"/>
          <a:lstStyle/>
          <a:p>
            <a:pPr algn="r" defTabSz="812810"/>
            <a:r>
              <a:rPr lang="en-US" sz="5867" dirty="0">
                <a:solidFill>
                  <a:srgbClr val="7030A0"/>
                </a:solidFill>
              </a:rPr>
              <a:t>single site</a:t>
            </a:r>
          </a:p>
        </p:txBody>
      </p:sp>
    </p:spTree>
    <p:extLst>
      <p:ext uri="{BB962C8B-B14F-4D97-AF65-F5344CB8AC3E}">
        <p14:creationId xmlns:p14="http://schemas.microsoft.com/office/powerpoint/2010/main" val="2420020854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AFC6797-5A96-4F9E-B789-7F77283D1B32}"/>
              </a:ext>
            </a:extLst>
          </p:cNvPr>
          <p:cNvGrpSpPr/>
          <p:nvPr/>
        </p:nvGrpSpPr>
        <p:grpSpPr>
          <a:xfrm>
            <a:off x="593069" y="313101"/>
            <a:ext cx="9122432" cy="6193477"/>
            <a:chOff x="593069" y="313101"/>
            <a:chExt cx="9122432" cy="61934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003" y="548681"/>
              <a:ext cx="1106219" cy="72259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5117" y="745988"/>
              <a:ext cx="1106219" cy="72259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9536" y="654484"/>
              <a:ext cx="1106219" cy="72259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6918" y="1436246"/>
              <a:ext cx="1106219" cy="72259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8859" y="1179843"/>
              <a:ext cx="1106219" cy="72259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67200" y="2117303"/>
              <a:ext cx="1106219" cy="72259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0175" y="313101"/>
              <a:ext cx="1106219" cy="72259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6536" y="842682"/>
              <a:ext cx="1106219" cy="72259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0331" y="4951244"/>
              <a:ext cx="1106219" cy="722599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8004" y="1076361"/>
              <a:ext cx="1106219" cy="72259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9851" y="5265831"/>
              <a:ext cx="1106219" cy="72259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784" y="2375025"/>
              <a:ext cx="1106219" cy="72259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0569" y="5364899"/>
              <a:ext cx="1106219" cy="72259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4390" y="1384114"/>
              <a:ext cx="1106219" cy="72259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2891" y="3529278"/>
              <a:ext cx="1106219" cy="72259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8608" y="2258014"/>
              <a:ext cx="1106219" cy="722599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8112" y="2309748"/>
              <a:ext cx="1106219" cy="72259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688" y="2287115"/>
              <a:ext cx="1106219" cy="72259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840" y="2558318"/>
              <a:ext cx="1106219" cy="722599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5723" y="2345494"/>
              <a:ext cx="1106219" cy="722599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567" y="2350209"/>
              <a:ext cx="1106219" cy="722599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849" y="3598886"/>
              <a:ext cx="1106219" cy="72259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5593" y="1903348"/>
              <a:ext cx="1106219" cy="722599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0553" y="1075585"/>
              <a:ext cx="1106219" cy="722599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5288" y="3694123"/>
              <a:ext cx="1106219" cy="722599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1023" y="3340995"/>
              <a:ext cx="1106219" cy="722599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943" y="2969100"/>
              <a:ext cx="1106219" cy="722599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9470" y="4975293"/>
              <a:ext cx="1106219" cy="722599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3921" y="3935078"/>
              <a:ext cx="1106219" cy="722599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9952" y="3696183"/>
              <a:ext cx="1106219" cy="722599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3688" y="1222698"/>
              <a:ext cx="1106219" cy="722599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6678" y="4748148"/>
              <a:ext cx="1106219" cy="722599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091" y="665526"/>
              <a:ext cx="1106219" cy="722599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7936" y="4442490"/>
              <a:ext cx="1106219" cy="722599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0347" y="1677409"/>
              <a:ext cx="1106219" cy="722599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8731" y="5503915"/>
              <a:ext cx="1106219" cy="722599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5463" y="5650879"/>
              <a:ext cx="1106219" cy="722599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1339" y="548681"/>
              <a:ext cx="1106219" cy="722599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9282" y="5778038"/>
              <a:ext cx="1106219" cy="722599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4783" y="4259584"/>
              <a:ext cx="1106219" cy="722599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7085" y="3054980"/>
              <a:ext cx="1106219" cy="722599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3284" y="5726198"/>
              <a:ext cx="1106219" cy="722599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4078" y="3054980"/>
              <a:ext cx="1106219" cy="722599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4176" y="1907814"/>
              <a:ext cx="1106219" cy="722599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7296" y="444263"/>
              <a:ext cx="1106219" cy="722599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0859" y="1528485"/>
              <a:ext cx="1106219" cy="722599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6112" y="5783979"/>
              <a:ext cx="1106219" cy="722599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3069" y="5747646"/>
              <a:ext cx="1106219" cy="722599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7186" y="4395177"/>
              <a:ext cx="1106219" cy="722599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0074" y="2972255"/>
              <a:ext cx="1106219" cy="722599"/>
            </a:xfrm>
            <a:prstGeom prst="rect">
              <a:avLst/>
            </a:prstGeom>
          </p:spPr>
        </p:pic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840" y="5117650"/>
              <a:ext cx="1106219" cy="722599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927" y="5673843"/>
              <a:ext cx="1106219" cy="722599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3064" y="4551276"/>
              <a:ext cx="1106219" cy="722599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694" y="3062702"/>
              <a:ext cx="1106219" cy="722599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561" y="3294125"/>
              <a:ext cx="1106219" cy="722599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8752" y="3071490"/>
              <a:ext cx="1106219" cy="722599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984" y="3979462"/>
              <a:ext cx="1106219" cy="722599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120" y="4666110"/>
              <a:ext cx="1106219" cy="722599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8619" y="3636794"/>
              <a:ext cx="1106219" cy="722599"/>
            </a:xfrm>
            <a:prstGeom prst="rect">
              <a:avLst/>
            </a:prstGeom>
          </p:spPr>
        </p:pic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0190" y="2393354"/>
              <a:ext cx="1106219" cy="722599"/>
            </a:xfrm>
            <a:prstGeom prst="rect">
              <a:avLst/>
            </a:prstGeom>
          </p:spPr>
        </p:pic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7703" y="3974983"/>
              <a:ext cx="1106219" cy="722599"/>
            </a:xfrm>
            <a:prstGeom prst="rect">
              <a:avLst/>
            </a:prstGeom>
          </p:spPr>
        </p:pic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2587" y="4906039"/>
              <a:ext cx="1106219" cy="722599"/>
            </a:xfrm>
            <a:prstGeom prst="rect">
              <a:avLst/>
            </a:prstGeom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6049" y="4359567"/>
              <a:ext cx="1106219" cy="7225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827385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608013" y="6092841"/>
            <a:ext cx="10287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srgbClr val="0069AA"/>
              </a:solidFill>
            </a:endParaRPr>
          </a:p>
        </p:txBody>
      </p:sp>
      <p:sp>
        <p:nvSpPr>
          <p:cNvPr id="181251" name="Freeform 12"/>
          <p:cNvSpPr>
            <a:spLocks/>
          </p:cNvSpPr>
          <p:nvPr/>
        </p:nvSpPr>
        <p:spPr bwMode="auto">
          <a:xfrm>
            <a:off x="0" y="548680"/>
            <a:ext cx="7980363" cy="5545733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00B0F0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sp>
        <p:nvSpPr>
          <p:cNvPr id="181252" name="Rectangle 3"/>
          <p:cNvSpPr>
            <a:spLocks noChangeArrowheads="1"/>
          </p:cNvSpPr>
          <p:nvPr/>
        </p:nvSpPr>
        <p:spPr bwMode="auto">
          <a:xfrm>
            <a:off x="2767236" y="764704"/>
            <a:ext cx="7056784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algn="r"/>
            <a:r>
              <a:rPr lang="en-US" sz="6600" b="1" dirty="0">
                <a:solidFill>
                  <a:srgbClr val="7030A0"/>
                </a:solidFill>
              </a:rPr>
              <a:t>persistent shape </a:t>
            </a:r>
            <a:br>
              <a:rPr lang="en-US" sz="6600" b="1" dirty="0">
                <a:solidFill>
                  <a:srgbClr val="7030A0"/>
                </a:solidFill>
              </a:rPr>
            </a:br>
            <a:r>
              <a:rPr lang="en-US" sz="6600" b="1" dirty="0">
                <a:solidFill>
                  <a:srgbClr val="7030A0"/>
                </a:solidFill>
              </a:rPr>
              <a:t>everywhere</a:t>
            </a:r>
          </a:p>
        </p:txBody>
      </p:sp>
      <p:sp>
        <p:nvSpPr>
          <p:cNvPr id="181254" name="Rectangle 3"/>
          <p:cNvSpPr>
            <a:spLocks noChangeArrowheads="1"/>
          </p:cNvSpPr>
          <p:nvPr/>
        </p:nvSpPr>
        <p:spPr bwMode="auto">
          <a:xfrm>
            <a:off x="-185092" y="4941168"/>
            <a:ext cx="5472608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r>
              <a:rPr lang="en-US" sz="4400" dirty="0">
                <a:solidFill>
                  <a:srgbClr val="002060"/>
                </a:solidFill>
              </a:rPr>
              <a:t>for a particular pollutant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7" name="Oval 30"/>
          <p:cNvSpPr>
            <a:spLocks noChangeArrowheads="1"/>
          </p:cNvSpPr>
          <p:nvPr/>
        </p:nvSpPr>
        <p:spPr bwMode="auto">
          <a:xfrm rot="1519002">
            <a:off x="6437994" y="3567714"/>
            <a:ext cx="3323449" cy="1412282"/>
          </a:xfrm>
          <a:prstGeom prst="ellipse">
            <a:avLst/>
          </a:prstGeom>
          <a:solidFill>
            <a:srgbClr val="FFFF00"/>
          </a:solidFill>
          <a:ln w="28575" algn="ctr">
            <a:noFill/>
            <a:round/>
            <a:headEnd/>
            <a:tailEnd/>
          </a:ln>
        </p:spPr>
        <p:txBody>
          <a:bodyPr wrap="none" anchor="ctr"/>
          <a:lstStyle/>
          <a:p>
            <a:r>
              <a:rPr lang="en-US" sz="4400" dirty="0">
                <a:solidFill>
                  <a:srgbClr val="FC0128"/>
                </a:solidFill>
              </a:rPr>
              <a:t>fatness</a:t>
            </a:r>
          </a:p>
          <a:p>
            <a:r>
              <a:rPr lang="en-US" sz="4400" dirty="0">
                <a:solidFill>
                  <a:srgbClr val="FC0128"/>
                </a:solidFill>
              </a:rPr>
              <a:t>varies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695228" y="1556792"/>
            <a:ext cx="1512168" cy="2376264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17998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1" name="Content Placeholder 2"/>
          <p:cNvSpPr>
            <a:spLocks noGrp="1"/>
          </p:cNvSpPr>
          <p:nvPr>
            <p:ph idx="1"/>
          </p:nvPr>
        </p:nvSpPr>
        <p:spPr>
          <a:xfrm>
            <a:off x="246956" y="476672"/>
            <a:ext cx="9865097" cy="6048672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97000"/>
              </a:lnSpc>
              <a:buNone/>
            </a:pPr>
            <a:r>
              <a:rPr lang="en-GB" sz="7200" dirty="0"/>
              <a:t>a legal objection to a permit calculation:</a:t>
            </a:r>
          </a:p>
          <a:p>
            <a:pPr marL="0" indent="0" eaLnBrk="1" hangingPunct="1">
              <a:lnSpc>
                <a:spcPct val="97000"/>
              </a:lnSpc>
              <a:buNone/>
            </a:pPr>
            <a:endParaRPr lang="en-GB" sz="2400" dirty="0"/>
          </a:p>
          <a:p>
            <a:pPr marL="0" indent="0" eaLnBrk="1" hangingPunct="1">
              <a:lnSpc>
                <a:spcPct val="97000"/>
              </a:lnSpc>
              <a:buNone/>
            </a:pPr>
            <a:r>
              <a:rPr lang="en-GB" sz="6000" dirty="0">
                <a:solidFill>
                  <a:srgbClr val="FF9933"/>
                </a:solidFill>
              </a:rPr>
              <a:t>“I’ve proved your river flow was </a:t>
            </a:r>
            <a:r>
              <a:rPr lang="en-GB" sz="7200" b="1" dirty="0">
                <a:solidFill>
                  <a:srgbClr val="FF9933"/>
                </a:solidFill>
              </a:rPr>
              <a:t>NOT</a:t>
            </a:r>
            <a:r>
              <a:rPr lang="en-GB" sz="6000" dirty="0">
                <a:solidFill>
                  <a:srgbClr val="FF9933"/>
                </a:solidFill>
              </a:rPr>
              <a:t> log-normal !”</a:t>
            </a:r>
          </a:p>
          <a:p>
            <a:pPr eaLnBrk="1" hangingPunct="1"/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037103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ChangeArrowheads="1"/>
          </p:cNvSpPr>
          <p:nvPr/>
        </p:nvSpPr>
        <p:spPr bwMode="auto">
          <a:xfrm>
            <a:off x="571500" y="5669853"/>
            <a:ext cx="9144000" cy="51082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812810"/>
            <a:endParaRPr lang="en-US" sz="3556" dirty="0">
              <a:solidFill>
                <a:srgbClr val="0069AA"/>
              </a:solidFill>
            </a:endParaRPr>
          </a:p>
        </p:txBody>
      </p:sp>
      <p:sp>
        <p:nvSpPr>
          <p:cNvPr id="46084" name="Freeform 12"/>
          <p:cNvSpPr>
            <a:spLocks/>
          </p:cNvSpPr>
          <p:nvPr/>
        </p:nvSpPr>
        <p:spPr bwMode="auto">
          <a:xfrm>
            <a:off x="605233" y="836712"/>
            <a:ext cx="8860481" cy="520447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00B0F0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defTabSz="812810"/>
            <a:endParaRPr lang="en-GB" sz="1422" dirty="0">
              <a:solidFill>
                <a:srgbClr val="0069AA"/>
              </a:solidFill>
            </a:endParaRPr>
          </a:p>
        </p:txBody>
      </p:sp>
      <p:sp>
        <p:nvSpPr>
          <p:cNvPr id="46086" name="Rectangle 13"/>
          <p:cNvSpPr>
            <a:spLocks noChangeArrowheads="1"/>
          </p:cNvSpPr>
          <p:nvPr/>
        </p:nvSpPr>
        <p:spPr bwMode="auto">
          <a:xfrm>
            <a:off x="4186565" y="269357"/>
            <a:ext cx="5571838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r" defTabSz="812810"/>
            <a:r>
              <a:rPr lang="en-GB" sz="6000" dirty="0">
                <a:solidFill>
                  <a:srgbClr val="002060"/>
                </a:solidFill>
              </a:rPr>
              <a:t>... a mean can represent the shape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 rot="6486941" flipH="1" flipV="1">
            <a:off x="8039859" y="5335950"/>
            <a:ext cx="721078" cy="384175"/>
            <a:chOff x="1632" y="3273"/>
            <a:chExt cx="725" cy="367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6092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6093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6094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GB" sz="1422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6095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46089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  <p:sp>
          <p:nvSpPr>
            <p:cNvPr id="46090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23810 h 17"/>
                <a:gd name="T2" fmla="*/ 2290612 w 39"/>
                <a:gd name="T3" fmla="*/ 623810 h 17"/>
                <a:gd name="T4" fmla="*/ 4065301 w 39"/>
                <a:gd name="T5" fmla="*/ 538384 h 17"/>
                <a:gd name="T6" fmla="*/ 5748902 w 39"/>
                <a:gd name="T7" fmla="*/ 482035 h 17"/>
                <a:gd name="T8" fmla="*/ 7507838 w 39"/>
                <a:gd name="T9" fmla="*/ 301650 h 17"/>
                <a:gd name="T10" fmla="*/ 9068674 w 39"/>
                <a:gd name="T11" fmla="*/ 139181 h 17"/>
                <a:gd name="T12" fmla="*/ 1110373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812810"/>
              <a:endParaRPr lang="en-GB" sz="1422" dirty="0">
                <a:solidFill>
                  <a:srgbClr val="0069AA"/>
                </a:solidFill>
              </a:endParaRPr>
            </a:p>
          </p:txBody>
        </p:sp>
        <p:sp>
          <p:nvSpPr>
            <p:cNvPr id="46091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24" name="Group 23"/>
          <p:cNvGrpSpPr>
            <a:grpSpLocks/>
          </p:cNvGrpSpPr>
          <p:nvPr/>
        </p:nvGrpSpPr>
        <p:grpSpPr bwMode="auto">
          <a:xfrm rot="8488936" flipH="1" flipV="1">
            <a:off x="3860045" y="4054067"/>
            <a:ext cx="721078" cy="384175"/>
            <a:chOff x="1632" y="3273"/>
            <a:chExt cx="725" cy="367"/>
          </a:xfrm>
        </p:grpSpPr>
        <p:grpSp>
          <p:nvGrpSpPr>
            <p:cNvPr id="25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9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0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1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GB" sz="1422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6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  <p:sp>
          <p:nvSpPr>
            <p:cNvPr id="27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23810 h 17"/>
                <a:gd name="T2" fmla="*/ 2290612 w 39"/>
                <a:gd name="T3" fmla="*/ 623810 h 17"/>
                <a:gd name="T4" fmla="*/ 4065301 w 39"/>
                <a:gd name="T5" fmla="*/ 538384 h 17"/>
                <a:gd name="T6" fmla="*/ 5748902 w 39"/>
                <a:gd name="T7" fmla="*/ 482035 h 17"/>
                <a:gd name="T8" fmla="*/ 7507838 w 39"/>
                <a:gd name="T9" fmla="*/ 301650 h 17"/>
                <a:gd name="T10" fmla="*/ 9068674 w 39"/>
                <a:gd name="T11" fmla="*/ 139181 h 17"/>
                <a:gd name="T12" fmla="*/ 1110373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812810"/>
              <a:endParaRPr lang="en-GB" sz="1422" dirty="0">
                <a:solidFill>
                  <a:srgbClr val="0069AA"/>
                </a:solidFill>
              </a:endParaRPr>
            </a:p>
          </p:txBody>
        </p:sp>
        <p:sp>
          <p:nvSpPr>
            <p:cNvPr id="28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3" name="Group 3"/>
          <p:cNvGrpSpPr>
            <a:grpSpLocks/>
          </p:cNvGrpSpPr>
          <p:nvPr/>
        </p:nvGrpSpPr>
        <p:grpSpPr bwMode="auto">
          <a:xfrm rot="-10014342" flipH="1" flipV="1">
            <a:off x="3222632" y="3244628"/>
            <a:ext cx="720725" cy="385233"/>
            <a:chOff x="1632" y="3273"/>
            <a:chExt cx="725" cy="367"/>
          </a:xfrm>
        </p:grpSpPr>
        <p:grpSp>
          <p:nvGrpSpPr>
            <p:cNvPr id="34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8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9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0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GB" sz="1422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1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5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23810 h 17"/>
                <a:gd name="T2" fmla="*/ 2290612 w 39"/>
                <a:gd name="T3" fmla="*/ 623810 h 17"/>
                <a:gd name="T4" fmla="*/ 4065301 w 39"/>
                <a:gd name="T5" fmla="*/ 538384 h 17"/>
                <a:gd name="T6" fmla="*/ 5748902 w 39"/>
                <a:gd name="T7" fmla="*/ 482035 h 17"/>
                <a:gd name="T8" fmla="*/ 7507838 w 39"/>
                <a:gd name="T9" fmla="*/ 301650 h 17"/>
                <a:gd name="T10" fmla="*/ 9068674 w 39"/>
                <a:gd name="T11" fmla="*/ 139181 h 17"/>
                <a:gd name="T12" fmla="*/ 1110373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812810"/>
              <a:endParaRPr lang="en-GB" sz="1422" dirty="0">
                <a:solidFill>
                  <a:srgbClr val="0069AA"/>
                </a:solidFill>
              </a:endParaRPr>
            </a:p>
          </p:txBody>
        </p:sp>
        <p:sp>
          <p:nvSpPr>
            <p:cNvPr id="37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42" name="Group 41"/>
          <p:cNvGrpSpPr>
            <a:grpSpLocks/>
          </p:cNvGrpSpPr>
          <p:nvPr/>
        </p:nvGrpSpPr>
        <p:grpSpPr bwMode="auto">
          <a:xfrm rot="8488936" flipH="1" flipV="1">
            <a:off x="4480599" y="4449060"/>
            <a:ext cx="721078" cy="384175"/>
            <a:chOff x="1632" y="3273"/>
            <a:chExt cx="725" cy="367"/>
          </a:xfrm>
        </p:grpSpPr>
        <p:grpSp>
          <p:nvGrpSpPr>
            <p:cNvPr id="43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7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8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49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GB" sz="1422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50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44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  <p:sp>
          <p:nvSpPr>
            <p:cNvPr id="45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23810 h 17"/>
                <a:gd name="T2" fmla="*/ 2290612 w 39"/>
                <a:gd name="T3" fmla="*/ 623810 h 17"/>
                <a:gd name="T4" fmla="*/ 4065301 w 39"/>
                <a:gd name="T5" fmla="*/ 538384 h 17"/>
                <a:gd name="T6" fmla="*/ 5748902 w 39"/>
                <a:gd name="T7" fmla="*/ 482035 h 17"/>
                <a:gd name="T8" fmla="*/ 7507838 w 39"/>
                <a:gd name="T9" fmla="*/ 301650 h 17"/>
                <a:gd name="T10" fmla="*/ 9068674 w 39"/>
                <a:gd name="T11" fmla="*/ 139181 h 17"/>
                <a:gd name="T12" fmla="*/ 1110373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812810"/>
              <a:endParaRPr lang="en-GB" sz="1422" dirty="0">
                <a:solidFill>
                  <a:srgbClr val="0069AA"/>
                </a:solidFill>
              </a:endParaRPr>
            </a:p>
          </p:txBody>
        </p:sp>
        <p:sp>
          <p:nvSpPr>
            <p:cNvPr id="46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</p:grpSp>
      <p:sp>
        <p:nvSpPr>
          <p:cNvPr id="51" name="Rectangle 13"/>
          <p:cNvSpPr>
            <a:spLocks noChangeArrowheads="1"/>
          </p:cNvSpPr>
          <p:nvPr/>
        </p:nvSpPr>
        <p:spPr bwMode="auto">
          <a:xfrm>
            <a:off x="5290591" y="3277949"/>
            <a:ext cx="4424909" cy="132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r" defTabSz="812810"/>
            <a:r>
              <a:rPr lang="en-GB" dirty="0">
                <a:solidFill>
                  <a:srgbClr val="666666"/>
                </a:solidFill>
              </a:rPr>
              <a:t> </a:t>
            </a:r>
            <a:r>
              <a:rPr lang="en-GB" sz="2800" dirty="0">
                <a:solidFill>
                  <a:srgbClr val="666666"/>
                </a:solidFill>
              </a:rPr>
              <a:t>its sequences, variability, </a:t>
            </a:r>
          </a:p>
          <a:p>
            <a:pPr algn="r" defTabSz="812810"/>
            <a:r>
              <a:rPr lang="en-GB" sz="2800" dirty="0">
                <a:solidFill>
                  <a:srgbClr val="666666"/>
                </a:solidFill>
              </a:rPr>
              <a:t>randomness, correlations, and seasonality </a:t>
            </a:r>
            <a:endParaRPr lang="en-GB" dirty="0">
              <a:solidFill>
                <a:srgbClr val="666666"/>
              </a:solidFill>
            </a:endParaRPr>
          </a:p>
        </p:txBody>
      </p:sp>
      <p:grpSp>
        <p:nvGrpSpPr>
          <p:cNvPr id="52" name="Group 3">
            <a:extLst>
              <a:ext uri="{FF2B5EF4-FFF2-40B4-BE49-F238E27FC236}">
                <a16:creationId xmlns:a16="http://schemas.microsoft.com/office/drawing/2014/main" id="{555B7005-948C-4EB0-B5F0-AED1FA4DE042}"/>
              </a:ext>
            </a:extLst>
          </p:cNvPr>
          <p:cNvGrpSpPr>
            <a:grpSpLocks/>
          </p:cNvGrpSpPr>
          <p:nvPr/>
        </p:nvGrpSpPr>
        <p:grpSpPr bwMode="auto">
          <a:xfrm rot="-10014342" flipH="1" flipV="1">
            <a:off x="4200647" y="3289610"/>
            <a:ext cx="720725" cy="385233"/>
            <a:chOff x="1632" y="3273"/>
            <a:chExt cx="725" cy="367"/>
          </a:xfrm>
        </p:grpSpPr>
        <p:grpSp>
          <p:nvGrpSpPr>
            <p:cNvPr id="53" name="Group 4">
              <a:extLst>
                <a:ext uri="{FF2B5EF4-FFF2-40B4-BE49-F238E27FC236}">
                  <a16:creationId xmlns:a16="http://schemas.microsoft.com/office/drawing/2014/main" id="{CFCB36CA-51F5-46C6-94E9-93234468B752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57" name="Oval 5">
                <a:extLst>
                  <a:ext uri="{FF2B5EF4-FFF2-40B4-BE49-F238E27FC236}">
                    <a16:creationId xmlns:a16="http://schemas.microsoft.com/office/drawing/2014/main" id="{234AB379-EC92-43D0-8691-BC555B270B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58" name="AutoShape 6">
                <a:extLst>
                  <a:ext uri="{FF2B5EF4-FFF2-40B4-BE49-F238E27FC236}">
                    <a16:creationId xmlns:a16="http://schemas.microsoft.com/office/drawing/2014/main" id="{E12607C2-887F-4B1D-9542-DD34D25128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59" name="AutoShape 7">
                <a:extLst>
                  <a:ext uri="{FF2B5EF4-FFF2-40B4-BE49-F238E27FC236}">
                    <a16:creationId xmlns:a16="http://schemas.microsoft.com/office/drawing/2014/main" id="{EBDFBB23-8813-410C-85D7-41CDD8C9E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GB" sz="1422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60" name="AutoShape 8">
                <a:extLst>
                  <a:ext uri="{FF2B5EF4-FFF2-40B4-BE49-F238E27FC236}">
                    <a16:creationId xmlns:a16="http://schemas.microsoft.com/office/drawing/2014/main" id="{96E07CFC-7464-4849-BD77-F056CE8C74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defTabSz="812810"/>
                <a:endParaRPr lang="en-US" sz="3556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54" name="Oval 9">
              <a:extLst>
                <a:ext uri="{FF2B5EF4-FFF2-40B4-BE49-F238E27FC236}">
                  <a16:creationId xmlns:a16="http://schemas.microsoft.com/office/drawing/2014/main" id="{6C9EDC0E-2D0B-4E62-A227-C959158F82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5F87B71E-A8BC-4C6E-B08F-1B9BB6E9963D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23810 h 17"/>
                <a:gd name="T2" fmla="*/ 2290612 w 39"/>
                <a:gd name="T3" fmla="*/ 623810 h 17"/>
                <a:gd name="T4" fmla="*/ 4065301 w 39"/>
                <a:gd name="T5" fmla="*/ 538384 h 17"/>
                <a:gd name="T6" fmla="*/ 5748902 w 39"/>
                <a:gd name="T7" fmla="*/ 482035 h 17"/>
                <a:gd name="T8" fmla="*/ 7507838 w 39"/>
                <a:gd name="T9" fmla="*/ 301650 h 17"/>
                <a:gd name="T10" fmla="*/ 9068674 w 39"/>
                <a:gd name="T11" fmla="*/ 139181 h 17"/>
                <a:gd name="T12" fmla="*/ 1110373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812810"/>
              <a:endParaRPr lang="en-GB" sz="1422" dirty="0">
                <a:solidFill>
                  <a:srgbClr val="0069AA"/>
                </a:solidFill>
              </a:endParaRPr>
            </a:p>
          </p:txBody>
        </p:sp>
        <p:sp>
          <p:nvSpPr>
            <p:cNvPr id="56" name="Oval 11">
              <a:extLst>
                <a:ext uri="{FF2B5EF4-FFF2-40B4-BE49-F238E27FC236}">
                  <a16:creationId xmlns:a16="http://schemas.microsoft.com/office/drawing/2014/main" id="{EEC6DBFE-8226-4D12-ADED-E9099C5D836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812810"/>
              <a:endParaRPr lang="en-US" sz="3556" dirty="0">
                <a:solidFill>
                  <a:srgbClr val="0069A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617613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324102" y="230188"/>
            <a:ext cx="6453188" cy="114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41076" y="260648"/>
            <a:ext cx="10328076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lvl="0"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look at all sites of </a:t>
            </a:r>
            <a:r>
              <a:rPr lang="en-GB" sz="6600" u="sng" dirty="0">
                <a:solidFill>
                  <a:srgbClr val="0070C0"/>
                </a:solidFill>
                <a:cs typeface="Arial" charset="0"/>
              </a:rPr>
              <a:t>good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75000"/>
                  </a:srgbClr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 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biology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 rot="16200000">
            <a:off x="-736871" y="3476724"/>
            <a:ext cx="2156039" cy="332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number of sites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548234" y="6339720"/>
            <a:ext cx="4070025" cy="401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annual mean of pollutant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48" y="1379539"/>
            <a:ext cx="9779652" cy="507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474693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 rot="16200000">
            <a:off x="-736871" y="3476724"/>
            <a:ext cx="2156039" cy="332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number of sites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548234" y="6339720"/>
            <a:ext cx="4070025" cy="401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annual mean of pollutant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48" y="1379539"/>
            <a:ext cx="9779652" cy="5073798"/>
          </a:xfrm>
          <a:prstGeom prst="rect">
            <a:avLst/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135388" y="932657"/>
            <a:ext cx="2281238" cy="132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sx="1000" sy="1000" algn="ctr" rotWithShape="0">
              <a:srgbClr val="FFFFFF"/>
            </a:outerShdw>
          </a:effectLst>
        </p:spPr>
        <p:txBody>
          <a:bodyPr lIns="0" tIns="0" rIns="0" bIns="0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600" b="0" i="0" u="none" strike="noStrike" kern="1200" cap="none" spc="0" normalizeH="0" baseline="0" noProof="0" dirty="0">
                <a:ln>
                  <a:noFill/>
                </a:ln>
                <a:solidFill>
                  <a:srgbClr val="000066">
                    <a:lumMod val="60000"/>
                    <a:lumOff val="40000"/>
                  </a:srgbClr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90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000066">
                    <a:lumMod val="60000"/>
                    <a:lumOff val="40000"/>
                  </a:srgbClr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%</a:t>
            </a:r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6655668" y="692696"/>
            <a:ext cx="264046" cy="5029200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66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254750" y="944776"/>
            <a:ext cx="2281238" cy="132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sx="1000" sy="1000" algn="ctr" rotWithShape="0">
              <a:srgbClr val="FFFFFF"/>
            </a:outerShdw>
          </a:effectLst>
        </p:spPr>
        <p:txBody>
          <a:bodyPr lIns="0" tIns="0" rIns="0" bIns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6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10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60954520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324102" y="230188"/>
            <a:ext cx="6453188" cy="114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 rot="16200000">
            <a:off x="-736871" y="3476724"/>
            <a:ext cx="2156039" cy="332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number of sites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548234" y="6339720"/>
            <a:ext cx="4070025" cy="401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annual mean of pollutant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48" y="1379539"/>
            <a:ext cx="9779652" cy="5073798"/>
          </a:xfrm>
          <a:prstGeom prst="rect">
            <a:avLst/>
          </a:prstGeom>
        </p:spPr>
      </p:pic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6655668" y="692696"/>
            <a:ext cx="264046" cy="5029200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66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089054" y="685801"/>
            <a:ext cx="3506118" cy="1661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sx="1000" sy="1000" algn="ctr" rotWithShape="0">
              <a:srgbClr val="FFFFFF"/>
            </a:outerShdw>
          </a:effectLst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0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set a standard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FF3399"/>
              </a:solidFill>
              <a:effectLst>
                <a:outerShdw blurRad="38100" dist="38100" sx="1000" sy="1000" algn="tl">
                  <a:srgbClr val="000000"/>
                </a:outerShdw>
              </a:effectLst>
              <a:uLnTx/>
              <a:uFillTx/>
              <a:latin typeface="Arial" pitchFamily="34" charset="0"/>
              <a:ea typeface="+mn-ea"/>
              <a:cs typeface="Arial" charset="0"/>
            </a:endParaRPr>
          </a:p>
        </p:txBody>
      </p:sp>
      <p:grpSp>
        <p:nvGrpSpPr>
          <p:cNvPr id="11" name="Group 3"/>
          <p:cNvGrpSpPr>
            <a:grpSpLocks/>
          </p:cNvGrpSpPr>
          <p:nvPr/>
        </p:nvGrpSpPr>
        <p:grpSpPr bwMode="auto">
          <a:xfrm rot="8700682" flipH="1" flipV="1">
            <a:off x="7296983" y="3630376"/>
            <a:ext cx="810816" cy="433388"/>
            <a:chOff x="1632" y="3273"/>
            <a:chExt cx="725" cy="367"/>
          </a:xfrm>
        </p:grpSpPr>
        <p:grpSp>
          <p:nvGrpSpPr>
            <p:cNvPr id="12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9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0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1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72 w 21600"/>
                  <a:gd name="T1" fmla="*/ 41 h 21600"/>
                  <a:gd name="T2" fmla="*/ 41 w 21600"/>
                  <a:gd name="T3" fmla="*/ 81 h 21600"/>
                  <a:gd name="T4" fmla="*/ 10 w 21600"/>
                  <a:gd name="T5" fmla="*/ 41 h 21600"/>
                  <a:gd name="T6" fmla="*/ 4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2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6 h 17"/>
                <a:gd name="T2" fmla="*/ 8 w 39"/>
                <a:gd name="T3" fmla="*/ 16 h 17"/>
                <a:gd name="T4" fmla="*/ 14 w 39"/>
                <a:gd name="T5" fmla="*/ 14 h 17"/>
                <a:gd name="T6" fmla="*/ 20 w 39"/>
                <a:gd name="T7" fmla="*/ 12 h 17"/>
                <a:gd name="T8" fmla="*/ 26 w 39"/>
                <a:gd name="T9" fmla="*/ 8 h 17"/>
                <a:gd name="T10" fmla="*/ 32 w 39"/>
                <a:gd name="T11" fmla="*/ 4 h 17"/>
                <a:gd name="T12" fmla="*/ 38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8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23" name="Group 12"/>
          <p:cNvGrpSpPr>
            <a:grpSpLocks/>
          </p:cNvGrpSpPr>
          <p:nvPr/>
        </p:nvGrpSpPr>
        <p:grpSpPr bwMode="auto">
          <a:xfrm rot="10800000" flipH="1" flipV="1">
            <a:off x="7159724" y="2675084"/>
            <a:ext cx="810816" cy="433388"/>
            <a:chOff x="1632" y="3273"/>
            <a:chExt cx="725" cy="367"/>
          </a:xfrm>
        </p:grpSpPr>
        <p:grpSp>
          <p:nvGrpSpPr>
            <p:cNvPr id="24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72 w 21600"/>
                  <a:gd name="T1" fmla="*/ 41 h 21600"/>
                  <a:gd name="T2" fmla="*/ 41 w 21600"/>
                  <a:gd name="T3" fmla="*/ 81 h 21600"/>
                  <a:gd name="T4" fmla="*/ 10 w 21600"/>
                  <a:gd name="T5" fmla="*/ 41 h 21600"/>
                  <a:gd name="T6" fmla="*/ 4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2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6 h 17"/>
                <a:gd name="T2" fmla="*/ 8 w 39"/>
                <a:gd name="T3" fmla="*/ 16 h 17"/>
                <a:gd name="T4" fmla="*/ 14 w 39"/>
                <a:gd name="T5" fmla="*/ 14 h 17"/>
                <a:gd name="T6" fmla="*/ 20 w 39"/>
                <a:gd name="T7" fmla="*/ 12 h 17"/>
                <a:gd name="T8" fmla="*/ 26 w 39"/>
                <a:gd name="T9" fmla="*/ 8 h 17"/>
                <a:gd name="T10" fmla="*/ 32 w 39"/>
                <a:gd name="T11" fmla="*/ 4 h 17"/>
                <a:gd name="T12" fmla="*/ 38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32" name="Group 21"/>
          <p:cNvGrpSpPr>
            <a:grpSpLocks/>
          </p:cNvGrpSpPr>
          <p:nvPr/>
        </p:nvGrpSpPr>
        <p:grpSpPr bwMode="auto">
          <a:xfrm rot="-9809264" flipH="1" flipV="1">
            <a:off x="8822160" y="2431907"/>
            <a:ext cx="810816" cy="433388"/>
            <a:chOff x="1632" y="3273"/>
            <a:chExt cx="725" cy="367"/>
          </a:xfrm>
        </p:grpSpPr>
        <p:grpSp>
          <p:nvGrpSpPr>
            <p:cNvPr id="33" name="Group 2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7" name="Oval 2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8" name="AutoShape 2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9" name="AutoShape 2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72 w 21600"/>
                  <a:gd name="T1" fmla="*/ 41 h 21600"/>
                  <a:gd name="T2" fmla="*/ 41 w 21600"/>
                  <a:gd name="T3" fmla="*/ 81 h 21600"/>
                  <a:gd name="T4" fmla="*/ 10 w 21600"/>
                  <a:gd name="T5" fmla="*/ 41 h 21600"/>
                  <a:gd name="T6" fmla="*/ 4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40" name="AutoShape 2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34" name="Oval 2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6 h 17"/>
                <a:gd name="T2" fmla="*/ 8 w 39"/>
                <a:gd name="T3" fmla="*/ 16 h 17"/>
                <a:gd name="T4" fmla="*/ 14 w 39"/>
                <a:gd name="T5" fmla="*/ 14 h 17"/>
                <a:gd name="T6" fmla="*/ 20 w 39"/>
                <a:gd name="T7" fmla="*/ 12 h 17"/>
                <a:gd name="T8" fmla="*/ 26 w 39"/>
                <a:gd name="T9" fmla="*/ 8 h 17"/>
                <a:gd name="T10" fmla="*/ 32 w 39"/>
                <a:gd name="T11" fmla="*/ 4 h 17"/>
                <a:gd name="T12" fmla="*/ 38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6" name="Oval 2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9876069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Grp="1" noChangeArrowheads="1"/>
          </p:cNvSpPr>
          <p:nvPr>
            <p:ph type="title"/>
          </p:nvPr>
        </p:nvSpPr>
        <p:spPr>
          <a:xfrm>
            <a:off x="444500" y="333375"/>
            <a:ext cx="8743950" cy="1143000"/>
          </a:xfrm>
        </p:spPr>
        <p:txBody>
          <a:bodyPr/>
          <a:lstStyle/>
          <a:p>
            <a:pPr algn="l"/>
            <a:r>
              <a:rPr lang="en-GB" sz="6600" dirty="0">
                <a:solidFill>
                  <a:srgbClr val="00B050"/>
                </a:solidFill>
                <a:latin typeface="Arial" pitchFamily="34" charset="0"/>
              </a:rPr>
              <a:t>ammonia </a:t>
            </a:r>
            <a:r>
              <a:rPr lang="en-GB" sz="4800" dirty="0">
                <a:solidFill>
                  <a:srgbClr val="00B050"/>
                </a:solidFill>
                <a:latin typeface="Arial" pitchFamily="34" charset="0"/>
              </a:rPr>
              <a:t>(90-percentiles)</a:t>
            </a:r>
            <a:endParaRPr lang="en-GB" sz="5400" dirty="0">
              <a:solidFill>
                <a:srgbClr val="00B050"/>
              </a:solidFill>
              <a:latin typeface="Arial" pitchFamily="34" charset="0"/>
            </a:endParaRP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7100887" y="4664091"/>
            <a:ext cx="2843213" cy="14319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latin typeface="Arial" charset="0"/>
                <a:cs typeface="+mn-cs"/>
              </a:rPr>
              <a:t>0.6</a:t>
            </a:r>
            <a:endParaRPr lang="en-GB" sz="6600" dirty="0">
              <a:latin typeface="Arial" charset="0"/>
              <a:cs typeface="+mn-cs"/>
            </a:endParaRP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4381501" y="4664091"/>
            <a:ext cx="2719388" cy="14319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latin typeface="Arial" charset="0"/>
                <a:cs typeface="+mn-cs"/>
              </a:rPr>
              <a:t>0.3</a:t>
            </a:r>
            <a:endParaRPr lang="en-GB" sz="6600" dirty="0">
              <a:latin typeface="Arial" charset="0"/>
              <a:cs typeface="+mn-cs"/>
            </a:endParaRPr>
          </a:p>
        </p:txBody>
      </p:sp>
      <p:sp>
        <p:nvSpPr>
          <p:cNvPr id="21509" name="Rectangle 5"/>
          <p:cNvSpPr>
            <a:spLocks noChangeArrowheads="1"/>
          </p:cNvSpPr>
          <p:nvPr/>
        </p:nvSpPr>
        <p:spPr bwMode="auto">
          <a:xfrm>
            <a:off x="103192" y="4664091"/>
            <a:ext cx="4124325" cy="143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7200" dirty="0">
                <a:solidFill>
                  <a:srgbClr val="0070C0"/>
                </a:solidFill>
                <a:latin typeface="Arial" charset="0"/>
                <a:cs typeface="+mn-cs"/>
              </a:rPr>
              <a:t>lowland</a:t>
            </a:r>
          </a:p>
        </p:txBody>
      </p:sp>
      <p:sp>
        <p:nvSpPr>
          <p:cNvPr id="21510" name="Rectangle 6"/>
          <p:cNvSpPr>
            <a:spLocks noChangeArrowheads="1"/>
          </p:cNvSpPr>
          <p:nvPr/>
        </p:nvSpPr>
        <p:spPr bwMode="auto">
          <a:xfrm>
            <a:off x="7100887" y="3233740"/>
            <a:ext cx="2843213" cy="1430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latin typeface="Arial" charset="0"/>
                <a:cs typeface="+mn-cs"/>
              </a:rPr>
              <a:t>0.3</a:t>
            </a:r>
            <a:endParaRPr lang="en-GB" sz="6600" dirty="0">
              <a:latin typeface="Arial" charset="0"/>
              <a:cs typeface="+mn-cs"/>
            </a:endParaRPr>
          </a:p>
        </p:txBody>
      </p:sp>
      <p:sp>
        <p:nvSpPr>
          <p:cNvPr id="21511" name="Rectangle 7"/>
          <p:cNvSpPr>
            <a:spLocks noChangeArrowheads="1"/>
          </p:cNvSpPr>
          <p:nvPr/>
        </p:nvSpPr>
        <p:spPr bwMode="auto">
          <a:xfrm>
            <a:off x="4381501" y="3233740"/>
            <a:ext cx="2719388" cy="1430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latin typeface="Arial" charset="0"/>
                <a:cs typeface="+mn-cs"/>
              </a:rPr>
              <a:t>0.2</a:t>
            </a:r>
            <a:endParaRPr lang="en-GB" sz="6600" dirty="0">
              <a:latin typeface="Arial" charset="0"/>
              <a:cs typeface="+mn-cs"/>
            </a:endParaRPr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03192" y="3233740"/>
            <a:ext cx="4124325" cy="143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7200" dirty="0">
                <a:solidFill>
                  <a:srgbClr val="0070C0"/>
                </a:solidFill>
                <a:latin typeface="Arial" charset="0"/>
                <a:cs typeface="+mn-cs"/>
              </a:rPr>
              <a:t>upland</a:t>
            </a:r>
          </a:p>
        </p:txBody>
      </p:sp>
      <p:sp>
        <p:nvSpPr>
          <p:cNvPr id="21513" name="Rectangle 9"/>
          <p:cNvSpPr>
            <a:spLocks noChangeArrowheads="1"/>
          </p:cNvSpPr>
          <p:nvPr/>
        </p:nvSpPr>
        <p:spPr bwMode="auto">
          <a:xfrm>
            <a:off x="7100887" y="1989138"/>
            <a:ext cx="2843213" cy="1244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solidFill>
                  <a:srgbClr val="008000"/>
                </a:solidFill>
                <a:latin typeface="Arial" charset="0"/>
                <a:cs typeface="+mn-cs"/>
              </a:rPr>
              <a:t>good</a:t>
            </a:r>
          </a:p>
        </p:txBody>
      </p:sp>
      <p:sp>
        <p:nvSpPr>
          <p:cNvPr id="21514" name="Rectangle 10"/>
          <p:cNvSpPr>
            <a:spLocks noChangeArrowheads="1"/>
          </p:cNvSpPr>
          <p:nvPr/>
        </p:nvSpPr>
        <p:spPr bwMode="auto">
          <a:xfrm>
            <a:off x="4381501" y="1989138"/>
            <a:ext cx="2719388" cy="1244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solidFill>
                  <a:srgbClr val="0000CC"/>
                </a:solidFill>
                <a:latin typeface="Arial" charset="0"/>
                <a:cs typeface="+mn-cs"/>
              </a:rPr>
              <a:t>high</a:t>
            </a:r>
          </a:p>
        </p:txBody>
      </p:sp>
      <p:sp>
        <p:nvSpPr>
          <p:cNvPr id="21515" name="Line 11"/>
          <p:cNvSpPr>
            <a:spLocks noChangeShapeType="1"/>
          </p:cNvSpPr>
          <p:nvPr/>
        </p:nvSpPr>
        <p:spPr bwMode="auto">
          <a:xfrm>
            <a:off x="7100888" y="1989138"/>
            <a:ext cx="0" cy="410686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endParaRPr lang="en-GB" sz="3200" dirty="0">
              <a:solidFill>
                <a:srgbClr val="FFFFFF"/>
              </a:solidFill>
              <a:latin typeface="Arial" charset="0"/>
              <a:cs typeface="+mn-cs"/>
            </a:endParaRP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5751"/>
            <a:ext cx="10287000" cy="5297625"/>
          </a:xfrm>
          <a:prstGeom prst="rect">
            <a:avLst/>
          </a:prstGeom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324102" y="518220"/>
            <a:ext cx="6453188" cy="114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247651" y="248890"/>
            <a:ext cx="9504361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0" marR="0" lvl="0" indent="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BAD</a:t>
            </a:r>
            <a:r>
              <a:rPr kumimoji="0" lang="en-GB" sz="8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 </a:t>
            </a:r>
            <a:r>
              <a:rPr kumimoji="0" lang="en-GB" sz="6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charset="0"/>
              </a:rPr>
              <a:t>sites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479204" y="518220"/>
            <a:ext cx="264046" cy="5491707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66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062062" y="548680"/>
            <a:ext cx="1345134" cy="91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sx="1000" sy="1000" algn="ctr" rotWithShape="0">
              <a:srgbClr val="FFFFFF"/>
            </a:outerShdw>
          </a:effectLst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6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11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sx="1000" sy="1000" algn="tl">
                    <a:srgbClr val="000000"/>
                  </a:outerShdw>
                </a:effectLst>
                <a:uLnTx/>
                <a:uFillTx/>
                <a:latin typeface="Arial" pitchFamily="34" charset="0"/>
                <a:ea typeface="+mn-ea"/>
                <a:cs typeface="Arial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562597805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9" name="Content Placeholder 2"/>
          <p:cNvSpPr>
            <a:spLocks noGrp="1"/>
          </p:cNvSpPr>
          <p:nvPr>
            <p:ph idx="1"/>
          </p:nvPr>
        </p:nvSpPr>
        <p:spPr>
          <a:xfrm>
            <a:off x="679004" y="1124744"/>
            <a:ext cx="9033272" cy="3096344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6600" dirty="0"/>
              <a:t>use the standard over the years</a:t>
            </a:r>
          </a:p>
          <a:p>
            <a:pPr eaLnBrk="1" hangingPunct="1">
              <a:lnSpc>
                <a:spcPct val="97000"/>
              </a:lnSpc>
            </a:pPr>
            <a:r>
              <a:rPr lang="en-GB" sz="6600" dirty="0"/>
              <a:t>confirm it works</a:t>
            </a:r>
          </a:p>
          <a:p>
            <a:pPr eaLnBrk="1" hangingPunct="1">
              <a:lnSpc>
                <a:spcPct val="97000"/>
              </a:lnSpc>
            </a:pPr>
            <a:r>
              <a:rPr lang="en-GB" sz="6600" dirty="0"/>
              <a:t>update if necessary</a:t>
            </a:r>
          </a:p>
          <a:p>
            <a:pPr marL="0" indent="0" eaLnBrk="1" hangingPunct="1">
              <a:lnSpc>
                <a:spcPct val="97000"/>
              </a:lnSpc>
              <a:buNone/>
            </a:pPr>
            <a:endParaRPr lang="en-GB" sz="6600" dirty="0"/>
          </a:p>
          <a:p>
            <a:pPr eaLnBrk="1" hangingPunct="1"/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2324701602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6165304"/>
            <a:ext cx="9824020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13"/>
          <p:cNvSpPr>
            <a:spLocks noChangeArrowheads="1"/>
          </p:cNvSpPr>
          <p:nvPr/>
        </p:nvSpPr>
        <p:spPr bwMode="auto">
          <a:xfrm>
            <a:off x="246954" y="1977221"/>
            <a:ext cx="5832650" cy="332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7200" dirty="0">
                <a:solidFill>
                  <a:srgbClr val="FF0000"/>
                </a:solidFill>
              </a:rPr>
              <a:t>if this standard is met …</a:t>
            </a:r>
          </a:p>
        </p:txBody>
      </p:sp>
      <p:grpSp>
        <p:nvGrpSpPr>
          <p:cNvPr id="27" name="Group 3"/>
          <p:cNvGrpSpPr>
            <a:grpSpLocks/>
          </p:cNvGrpSpPr>
          <p:nvPr/>
        </p:nvGrpSpPr>
        <p:grpSpPr bwMode="auto">
          <a:xfrm rot="7407912" flipH="1" flipV="1">
            <a:off x="8221892" y="3094099"/>
            <a:ext cx="811212" cy="433387"/>
            <a:chOff x="1632" y="3273"/>
            <a:chExt cx="725" cy="367"/>
          </a:xfrm>
        </p:grpSpPr>
        <p:grpSp>
          <p:nvGrpSpPr>
            <p:cNvPr id="29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6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7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8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2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39" name="Group 14"/>
          <p:cNvGrpSpPr>
            <a:grpSpLocks/>
          </p:cNvGrpSpPr>
          <p:nvPr/>
        </p:nvGrpSpPr>
        <p:grpSpPr bwMode="auto">
          <a:xfrm rot="8933678" flipH="1" flipV="1">
            <a:off x="7988660" y="2167225"/>
            <a:ext cx="811213" cy="433388"/>
            <a:chOff x="1632" y="3273"/>
            <a:chExt cx="725" cy="367"/>
          </a:xfrm>
        </p:grpSpPr>
        <p:grpSp>
          <p:nvGrpSpPr>
            <p:cNvPr id="40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4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45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46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7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41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42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51" name="Rectangle 13"/>
          <p:cNvSpPr>
            <a:spLocks noChangeArrowheads="1"/>
          </p:cNvSpPr>
          <p:nvPr/>
        </p:nvSpPr>
        <p:spPr bwMode="auto">
          <a:xfrm>
            <a:off x="5863580" y="404664"/>
            <a:ext cx="414903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5400" dirty="0">
                <a:solidFill>
                  <a:srgbClr val="009999"/>
                </a:solidFill>
              </a:rPr>
              <a:t>90-percentile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955774" y="1278696"/>
            <a:ext cx="144016" cy="500459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4" name="Group 3">
            <a:extLst>
              <a:ext uri="{FF2B5EF4-FFF2-40B4-BE49-F238E27FC236}">
                <a16:creationId xmlns:a16="http://schemas.microsoft.com/office/drawing/2014/main" id="{42A306D2-8277-4D89-906C-F970377535B5}"/>
              </a:ext>
            </a:extLst>
          </p:cNvPr>
          <p:cNvGrpSpPr>
            <a:grpSpLocks/>
          </p:cNvGrpSpPr>
          <p:nvPr/>
        </p:nvGrpSpPr>
        <p:grpSpPr bwMode="auto">
          <a:xfrm rot="7407912" flipH="1" flipV="1">
            <a:off x="7573820" y="3762562"/>
            <a:ext cx="811212" cy="433387"/>
            <a:chOff x="1632" y="3273"/>
            <a:chExt cx="725" cy="367"/>
          </a:xfrm>
        </p:grpSpPr>
        <p:grpSp>
          <p:nvGrpSpPr>
            <p:cNvPr id="25" name="Group 4">
              <a:extLst>
                <a:ext uri="{FF2B5EF4-FFF2-40B4-BE49-F238E27FC236}">
                  <a16:creationId xmlns:a16="http://schemas.microsoft.com/office/drawing/2014/main" id="{8A4997D7-821B-4D88-AC05-B3423FA94F29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50" name="Oval 5">
                <a:extLst>
                  <a:ext uri="{FF2B5EF4-FFF2-40B4-BE49-F238E27FC236}">
                    <a16:creationId xmlns:a16="http://schemas.microsoft.com/office/drawing/2014/main" id="{087BE81C-EAB1-4EB5-A157-F5605C6E67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52" name="AutoShape 6">
                <a:extLst>
                  <a:ext uri="{FF2B5EF4-FFF2-40B4-BE49-F238E27FC236}">
                    <a16:creationId xmlns:a16="http://schemas.microsoft.com/office/drawing/2014/main" id="{DB0B4104-E455-4726-A607-C7E22C755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53" name="AutoShape 7">
                <a:extLst>
                  <a:ext uri="{FF2B5EF4-FFF2-40B4-BE49-F238E27FC236}">
                    <a16:creationId xmlns:a16="http://schemas.microsoft.com/office/drawing/2014/main" id="{BD8ACC82-7E30-46F4-A3FC-318E747D63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54" name="AutoShape 8">
                <a:extLst>
                  <a:ext uri="{FF2B5EF4-FFF2-40B4-BE49-F238E27FC236}">
                    <a16:creationId xmlns:a16="http://schemas.microsoft.com/office/drawing/2014/main" id="{0B720D81-1D13-448B-B0B3-E360EBBF3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0BACFE7E-F16E-45E3-8AF3-5C52BD1AD7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AFE2FC0B-D4A7-4D88-B605-E981376196AB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Oval 11">
              <a:extLst>
                <a:ext uri="{FF2B5EF4-FFF2-40B4-BE49-F238E27FC236}">
                  <a16:creationId xmlns:a16="http://schemas.microsoft.com/office/drawing/2014/main" id="{76270098-EF8C-4EB9-B7E3-068946C28C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55" name="Group 14">
            <a:extLst>
              <a:ext uri="{FF2B5EF4-FFF2-40B4-BE49-F238E27FC236}">
                <a16:creationId xmlns:a16="http://schemas.microsoft.com/office/drawing/2014/main" id="{8F38F95D-27CF-4AED-8702-3793BFC56FBD}"/>
              </a:ext>
            </a:extLst>
          </p:cNvPr>
          <p:cNvGrpSpPr>
            <a:grpSpLocks/>
          </p:cNvGrpSpPr>
          <p:nvPr/>
        </p:nvGrpSpPr>
        <p:grpSpPr bwMode="auto">
          <a:xfrm rot="8933678" flipH="1" flipV="1">
            <a:off x="7268581" y="2835688"/>
            <a:ext cx="811213" cy="433388"/>
            <a:chOff x="1632" y="3273"/>
            <a:chExt cx="725" cy="367"/>
          </a:xfrm>
        </p:grpSpPr>
        <p:grpSp>
          <p:nvGrpSpPr>
            <p:cNvPr id="56" name="Group 15">
              <a:extLst>
                <a:ext uri="{FF2B5EF4-FFF2-40B4-BE49-F238E27FC236}">
                  <a16:creationId xmlns:a16="http://schemas.microsoft.com/office/drawing/2014/main" id="{D220AD95-8ED5-4F26-94D0-D7CEE90969BD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0" name="Oval 16">
                <a:extLst>
                  <a:ext uri="{FF2B5EF4-FFF2-40B4-BE49-F238E27FC236}">
                    <a16:creationId xmlns:a16="http://schemas.microsoft.com/office/drawing/2014/main" id="{56E93CB1-BDF5-4063-96A9-A339037D2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61" name="AutoShape 17">
                <a:extLst>
                  <a:ext uri="{FF2B5EF4-FFF2-40B4-BE49-F238E27FC236}">
                    <a16:creationId xmlns:a16="http://schemas.microsoft.com/office/drawing/2014/main" id="{59C76EB3-BA54-4CB1-AB70-EA75E1824B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62" name="AutoShape 18">
                <a:extLst>
                  <a:ext uri="{FF2B5EF4-FFF2-40B4-BE49-F238E27FC236}">
                    <a16:creationId xmlns:a16="http://schemas.microsoft.com/office/drawing/2014/main" id="{E29A4D32-5557-4018-AA2B-1E1A7CEB30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3" name="AutoShape 19">
                <a:extLst>
                  <a:ext uri="{FF2B5EF4-FFF2-40B4-BE49-F238E27FC236}">
                    <a16:creationId xmlns:a16="http://schemas.microsoft.com/office/drawing/2014/main" id="{27F352BE-D2B0-45E2-A4BC-8955CA7FB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57" name="Oval 20">
              <a:extLst>
                <a:ext uri="{FF2B5EF4-FFF2-40B4-BE49-F238E27FC236}">
                  <a16:creationId xmlns:a16="http://schemas.microsoft.com/office/drawing/2014/main" id="{A1DE31B6-C9C6-41D3-877F-BFEF8EB555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7E029764-316E-487A-9431-870F70824CAD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Oval 22">
              <a:extLst>
                <a:ext uri="{FF2B5EF4-FFF2-40B4-BE49-F238E27FC236}">
                  <a16:creationId xmlns:a16="http://schemas.microsoft.com/office/drawing/2014/main" id="{9709A224-FD44-45C3-AD72-62553B45E69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64" name="Group 14">
            <a:extLst>
              <a:ext uri="{FF2B5EF4-FFF2-40B4-BE49-F238E27FC236}">
                <a16:creationId xmlns:a16="http://schemas.microsoft.com/office/drawing/2014/main" id="{1E73C48F-08EB-4627-B353-25C3666C05C0}"/>
              </a:ext>
            </a:extLst>
          </p:cNvPr>
          <p:cNvGrpSpPr>
            <a:grpSpLocks/>
          </p:cNvGrpSpPr>
          <p:nvPr/>
        </p:nvGrpSpPr>
        <p:grpSpPr bwMode="auto">
          <a:xfrm rot="8133189" flipH="1" flipV="1">
            <a:off x="7420981" y="3125649"/>
            <a:ext cx="811213" cy="433388"/>
            <a:chOff x="1632" y="3273"/>
            <a:chExt cx="725" cy="367"/>
          </a:xfrm>
        </p:grpSpPr>
        <p:grpSp>
          <p:nvGrpSpPr>
            <p:cNvPr id="65" name="Group 15">
              <a:extLst>
                <a:ext uri="{FF2B5EF4-FFF2-40B4-BE49-F238E27FC236}">
                  <a16:creationId xmlns:a16="http://schemas.microsoft.com/office/drawing/2014/main" id="{787BD658-363A-41FD-A74A-4E61DC1ED057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9" name="Oval 16">
                <a:extLst>
                  <a:ext uri="{FF2B5EF4-FFF2-40B4-BE49-F238E27FC236}">
                    <a16:creationId xmlns:a16="http://schemas.microsoft.com/office/drawing/2014/main" id="{1109FC6B-8AD1-4437-BB0B-2F3923B72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70" name="AutoShape 17">
                <a:extLst>
                  <a:ext uri="{FF2B5EF4-FFF2-40B4-BE49-F238E27FC236}">
                    <a16:creationId xmlns:a16="http://schemas.microsoft.com/office/drawing/2014/main" id="{ABCC8DF4-39A7-44DA-977D-569FA4ED5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71" name="AutoShape 18">
                <a:extLst>
                  <a:ext uri="{FF2B5EF4-FFF2-40B4-BE49-F238E27FC236}">
                    <a16:creationId xmlns:a16="http://schemas.microsoft.com/office/drawing/2014/main" id="{36D8234C-7556-42A1-BE68-230A51240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72" name="AutoShape 19">
                <a:extLst>
                  <a:ext uri="{FF2B5EF4-FFF2-40B4-BE49-F238E27FC236}">
                    <a16:creationId xmlns:a16="http://schemas.microsoft.com/office/drawing/2014/main" id="{B9C5DCF9-B747-4DE6-AD0C-5EB0CA9523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6" name="Oval 20">
              <a:extLst>
                <a:ext uri="{FF2B5EF4-FFF2-40B4-BE49-F238E27FC236}">
                  <a16:creationId xmlns:a16="http://schemas.microsoft.com/office/drawing/2014/main" id="{BCE38A6C-3AAE-43FF-86A4-13312DA245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67" name="Freeform 21">
              <a:extLst>
                <a:ext uri="{FF2B5EF4-FFF2-40B4-BE49-F238E27FC236}">
                  <a16:creationId xmlns:a16="http://schemas.microsoft.com/office/drawing/2014/main" id="{11DD02A8-9D4E-4207-BC40-46A4ECA1A444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Oval 22">
              <a:extLst>
                <a:ext uri="{FF2B5EF4-FFF2-40B4-BE49-F238E27FC236}">
                  <a16:creationId xmlns:a16="http://schemas.microsoft.com/office/drawing/2014/main" id="{DD754E45-685E-48A1-9BB2-468656FE2EC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1701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ChangeArrowheads="1"/>
          </p:cNvSpPr>
          <p:nvPr/>
        </p:nvSpPr>
        <p:spPr bwMode="auto">
          <a:xfrm>
            <a:off x="2705372" y="5949966"/>
            <a:ext cx="10287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US" sz="1400" b="1">
              <a:solidFill>
                <a:srgbClr val="0069AA"/>
              </a:solidFill>
            </a:endParaRPr>
          </a:p>
        </p:txBody>
      </p:sp>
      <p:sp>
        <p:nvSpPr>
          <p:cNvPr id="205828" name="Freeform 12"/>
          <p:cNvSpPr>
            <a:spLocks/>
          </p:cNvSpPr>
          <p:nvPr/>
        </p:nvSpPr>
        <p:spPr bwMode="auto">
          <a:xfrm>
            <a:off x="2705372" y="981075"/>
            <a:ext cx="7372350" cy="5113338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66FF33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grpSp>
        <p:nvGrpSpPr>
          <p:cNvPr id="17" name="Group 3"/>
          <p:cNvGrpSpPr>
            <a:grpSpLocks/>
          </p:cNvGrpSpPr>
          <p:nvPr/>
        </p:nvGrpSpPr>
        <p:grpSpPr bwMode="auto">
          <a:xfrm rot="7407912" flipH="1" flipV="1">
            <a:off x="5502368" y="3094099"/>
            <a:ext cx="811212" cy="433387"/>
            <a:chOff x="1632" y="3273"/>
            <a:chExt cx="725" cy="367"/>
          </a:xfrm>
        </p:grpSpPr>
        <p:grpSp>
          <p:nvGrpSpPr>
            <p:cNvPr id="18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2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3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4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5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9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26" name="Group 14"/>
          <p:cNvGrpSpPr>
            <a:grpSpLocks/>
          </p:cNvGrpSpPr>
          <p:nvPr/>
        </p:nvGrpSpPr>
        <p:grpSpPr bwMode="auto">
          <a:xfrm rot="8933678" flipH="1" flipV="1">
            <a:off x="5197129" y="2167225"/>
            <a:ext cx="811213" cy="433388"/>
            <a:chOff x="1632" y="3273"/>
            <a:chExt cx="725" cy="367"/>
          </a:xfrm>
        </p:grpSpPr>
        <p:grpSp>
          <p:nvGrpSpPr>
            <p:cNvPr id="27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38" name="Rectangle 13"/>
          <p:cNvSpPr>
            <a:spLocks noChangeArrowheads="1"/>
          </p:cNvSpPr>
          <p:nvPr/>
        </p:nvSpPr>
        <p:spPr bwMode="auto">
          <a:xfrm>
            <a:off x="5863580" y="260648"/>
            <a:ext cx="414903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5400" dirty="0">
                <a:solidFill>
                  <a:srgbClr val="009999"/>
                </a:solidFill>
              </a:rPr>
              <a:t>90-percentile</a:t>
            </a:r>
          </a:p>
        </p:txBody>
      </p: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246956" y="620688"/>
            <a:ext cx="3672408" cy="443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7200" dirty="0">
                <a:solidFill>
                  <a:srgbClr val="FF0000"/>
                </a:solidFill>
              </a:rPr>
              <a:t>it provides this shape </a:t>
            </a:r>
          </a:p>
        </p:txBody>
      </p:sp>
      <p:grpSp>
        <p:nvGrpSpPr>
          <p:cNvPr id="40" name="Group 3"/>
          <p:cNvGrpSpPr>
            <a:grpSpLocks/>
          </p:cNvGrpSpPr>
          <p:nvPr/>
        </p:nvGrpSpPr>
        <p:grpSpPr bwMode="auto">
          <a:xfrm rot="8556433" flipH="1" flipV="1">
            <a:off x="7645089" y="3546538"/>
            <a:ext cx="811212" cy="433387"/>
            <a:chOff x="1632" y="3273"/>
            <a:chExt cx="725" cy="367"/>
          </a:xfrm>
        </p:grpSpPr>
        <p:grpSp>
          <p:nvGrpSpPr>
            <p:cNvPr id="41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5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46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47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8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42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43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49" name="Group 14"/>
          <p:cNvGrpSpPr>
            <a:grpSpLocks/>
          </p:cNvGrpSpPr>
          <p:nvPr/>
        </p:nvGrpSpPr>
        <p:grpSpPr bwMode="auto">
          <a:xfrm rot="10082199" flipH="1" flipV="1">
            <a:off x="7411857" y="2619664"/>
            <a:ext cx="811213" cy="433388"/>
            <a:chOff x="1632" y="3273"/>
            <a:chExt cx="725" cy="367"/>
          </a:xfrm>
        </p:grpSpPr>
        <p:grpSp>
          <p:nvGrpSpPr>
            <p:cNvPr id="50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54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55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56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57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51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52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58" name="Group 14"/>
          <p:cNvGrpSpPr>
            <a:grpSpLocks/>
          </p:cNvGrpSpPr>
          <p:nvPr/>
        </p:nvGrpSpPr>
        <p:grpSpPr bwMode="auto">
          <a:xfrm rot="8133189" flipH="1" flipV="1">
            <a:off x="5349529" y="2457186"/>
            <a:ext cx="811213" cy="433388"/>
            <a:chOff x="1632" y="3273"/>
            <a:chExt cx="725" cy="367"/>
          </a:xfrm>
        </p:grpSpPr>
        <p:grpSp>
          <p:nvGrpSpPr>
            <p:cNvPr id="59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3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64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65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6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0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61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67" name="Rectangle 66"/>
          <p:cNvSpPr/>
          <p:nvPr/>
        </p:nvSpPr>
        <p:spPr>
          <a:xfrm>
            <a:off x="6943700" y="1088702"/>
            <a:ext cx="144016" cy="500459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803243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ontent Placeholder 2"/>
          <p:cNvSpPr>
            <a:spLocks noGrp="1"/>
          </p:cNvSpPr>
          <p:nvPr>
            <p:ph idx="1"/>
          </p:nvPr>
        </p:nvSpPr>
        <p:spPr>
          <a:xfrm>
            <a:off x="378396" y="484249"/>
            <a:ext cx="9721850" cy="3906837"/>
          </a:xfrm>
        </p:spPr>
        <p:txBody>
          <a:bodyPr rtlCol="0">
            <a:noAutofit/>
          </a:bodyPr>
          <a:lstStyle/>
          <a:p>
            <a:pPr marL="576000" lvl="1" indent="-576000">
              <a:lnSpc>
                <a:spcPct val="130000"/>
              </a:lnSpc>
              <a:spcBef>
                <a:spcPts val="900"/>
              </a:spcBef>
              <a:buClr>
                <a:srgbClr val="0070C0"/>
              </a:buClr>
              <a:buFont typeface="Wingdings" pitchFamily="2" charset="2"/>
              <a:buChar char="§"/>
              <a:defRPr/>
            </a:pPr>
            <a:r>
              <a:rPr lang="en-GB" sz="8000" dirty="0">
                <a:solidFill>
                  <a:srgbClr val="7030A0"/>
                </a:solidFill>
              </a:rPr>
              <a:t>is it safe to change the shape?</a:t>
            </a:r>
          </a:p>
          <a:p>
            <a:pPr marL="576000" lvl="1" indent="-576000">
              <a:lnSpc>
                <a:spcPct val="130000"/>
              </a:lnSpc>
              <a:spcBef>
                <a:spcPts val="900"/>
              </a:spcBef>
              <a:buClr>
                <a:srgbClr val="0070C0"/>
              </a:buClr>
              <a:buFont typeface="Wingdings" pitchFamily="2" charset="2"/>
              <a:buChar char="§"/>
              <a:defRPr/>
            </a:pPr>
            <a:endParaRPr lang="en-GB" sz="6600" dirty="0">
              <a:solidFill>
                <a:srgbClr val="7030A0"/>
              </a:solidFill>
            </a:endParaRPr>
          </a:p>
          <a:p>
            <a:pPr marL="576000" lvl="1" indent="-576000">
              <a:lnSpc>
                <a:spcPct val="130000"/>
              </a:lnSpc>
              <a:spcBef>
                <a:spcPts val="900"/>
              </a:spcBef>
              <a:buClr>
                <a:srgbClr val="0070C0"/>
              </a:buClr>
              <a:buFont typeface="Wingdings" pitchFamily="2" charset="2"/>
              <a:buChar char="§"/>
              <a:defRPr/>
            </a:pPr>
            <a:endParaRPr lang="en-GB" sz="6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" name="Group 218"/>
          <p:cNvGrpSpPr>
            <a:grpSpLocks/>
          </p:cNvGrpSpPr>
          <p:nvPr/>
        </p:nvGrpSpPr>
        <p:grpSpPr bwMode="auto">
          <a:xfrm rot="617249">
            <a:off x="6511163" y="3711271"/>
            <a:ext cx="1633641" cy="947996"/>
            <a:chOff x="4114" y="3568"/>
            <a:chExt cx="682" cy="287"/>
          </a:xfrm>
        </p:grpSpPr>
        <p:grpSp>
          <p:nvGrpSpPr>
            <p:cNvPr id="3" name="Group 219"/>
            <p:cNvGrpSpPr>
              <a:grpSpLocks/>
            </p:cNvGrpSpPr>
            <p:nvPr/>
          </p:nvGrpSpPr>
          <p:grpSpPr bwMode="auto">
            <a:xfrm>
              <a:off x="4114" y="3568"/>
              <a:ext cx="682" cy="287"/>
              <a:chOff x="4114" y="3568"/>
              <a:chExt cx="682" cy="287"/>
            </a:xfrm>
          </p:grpSpPr>
          <p:sp>
            <p:nvSpPr>
              <p:cNvPr id="14" name="Oval 220"/>
              <p:cNvSpPr>
                <a:spLocks noChangeArrowheads="1"/>
              </p:cNvSpPr>
              <p:nvPr/>
            </p:nvSpPr>
            <p:spPr bwMode="auto">
              <a:xfrm rot="540000">
                <a:off x="4114" y="3616"/>
                <a:ext cx="379" cy="144"/>
              </a:xfrm>
              <a:prstGeom prst="ellipse">
                <a:avLst/>
              </a:prstGeom>
              <a:solidFill>
                <a:srgbClr val="FF9933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3082"/>
                  </a:solidFill>
                </a:endParaRPr>
              </a:p>
            </p:txBody>
          </p:sp>
          <p:sp>
            <p:nvSpPr>
              <p:cNvPr id="15" name="AutoShape 221"/>
              <p:cNvSpPr>
                <a:spLocks noChangeArrowheads="1"/>
              </p:cNvSpPr>
              <p:nvPr/>
            </p:nvSpPr>
            <p:spPr bwMode="auto">
              <a:xfrm rot="3000000">
                <a:off x="4563" y="3531"/>
                <a:ext cx="162" cy="304"/>
              </a:xfrm>
              <a:prstGeom prst="rtTriangle">
                <a:avLst/>
              </a:prstGeom>
              <a:gradFill rotWithShape="0">
                <a:gsLst>
                  <a:gs pos="0">
                    <a:srgbClr val="FFFF00"/>
                  </a:gs>
                  <a:gs pos="100000">
                    <a:srgbClr val="FF00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3082"/>
                  </a:solidFill>
                </a:endParaRPr>
              </a:p>
            </p:txBody>
          </p:sp>
          <p:sp>
            <p:nvSpPr>
              <p:cNvPr id="16" name="Oval 222"/>
              <p:cNvSpPr>
                <a:spLocks noChangeArrowheads="1"/>
              </p:cNvSpPr>
              <p:nvPr/>
            </p:nvSpPr>
            <p:spPr bwMode="auto">
              <a:xfrm rot="540000">
                <a:off x="4162" y="3599"/>
                <a:ext cx="46" cy="56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3082"/>
                  </a:solidFill>
                </a:endParaRPr>
              </a:p>
            </p:txBody>
          </p:sp>
          <p:sp>
            <p:nvSpPr>
              <p:cNvPr id="17" name="AutoShape 223"/>
              <p:cNvSpPr>
                <a:spLocks noChangeArrowheads="1"/>
              </p:cNvSpPr>
              <p:nvPr/>
            </p:nvSpPr>
            <p:spPr bwMode="auto">
              <a:xfrm rot="-3780000" flipH="1" flipV="1">
                <a:off x="4223" y="3701"/>
                <a:ext cx="132" cy="17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82 w 21600"/>
                  <a:gd name="T13" fmla="*/ 4443 h 21600"/>
                  <a:gd name="T14" fmla="*/ 17182 w 21600"/>
                  <a:gd name="T15" fmla="*/ 1715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FF00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224"/>
              <p:cNvSpPr>
                <a:spLocks noChangeArrowheads="1"/>
              </p:cNvSpPr>
              <p:nvPr/>
            </p:nvSpPr>
            <p:spPr bwMode="auto">
              <a:xfrm rot="900000">
                <a:off x="4301" y="3568"/>
                <a:ext cx="197" cy="72"/>
              </a:xfrm>
              <a:prstGeom prst="parallelogram">
                <a:avLst>
                  <a:gd name="adj" fmla="val 68390"/>
                </a:avLst>
              </a:prstGeom>
              <a:gradFill rotWithShape="0">
                <a:gsLst>
                  <a:gs pos="0">
                    <a:srgbClr val="FFFF00"/>
                  </a:gs>
                  <a:gs pos="100000">
                    <a:srgbClr val="FF00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3082"/>
                  </a:solidFill>
                </a:endParaRPr>
              </a:p>
            </p:txBody>
          </p:sp>
          <p:sp>
            <p:nvSpPr>
              <p:cNvPr id="19" name="Oval 225"/>
              <p:cNvSpPr>
                <a:spLocks noChangeArrowheads="1"/>
              </p:cNvSpPr>
              <p:nvPr/>
            </p:nvSpPr>
            <p:spPr bwMode="auto">
              <a:xfrm rot="540000">
                <a:off x="4167" y="3602"/>
                <a:ext cx="20" cy="17"/>
              </a:xfrm>
              <a:prstGeom prst="ellipse">
                <a:avLst/>
              </a:prstGeom>
              <a:solidFill>
                <a:srgbClr val="002060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3082"/>
                  </a:solidFill>
                </a:endParaRPr>
              </a:p>
            </p:txBody>
          </p:sp>
        </p:grpSp>
        <p:sp>
          <p:nvSpPr>
            <p:cNvPr id="13" name="Freeform 226"/>
            <p:cNvSpPr>
              <a:spLocks/>
            </p:cNvSpPr>
            <p:nvPr/>
          </p:nvSpPr>
          <p:spPr bwMode="auto">
            <a:xfrm>
              <a:off x="4116" y="3664"/>
              <a:ext cx="85" cy="32"/>
            </a:xfrm>
            <a:custGeom>
              <a:avLst/>
              <a:gdLst>
                <a:gd name="T0" fmla="*/ 0 w 85"/>
                <a:gd name="T1" fmla="*/ 8 h 32"/>
                <a:gd name="T2" fmla="*/ 9 w 85"/>
                <a:gd name="T3" fmla="*/ 4 h 32"/>
                <a:gd name="T4" fmla="*/ 16 w 85"/>
                <a:gd name="T5" fmla="*/ 3 h 32"/>
                <a:gd name="T6" fmla="*/ 20 w 85"/>
                <a:gd name="T7" fmla="*/ 0 h 32"/>
                <a:gd name="T8" fmla="*/ 26 w 85"/>
                <a:gd name="T9" fmla="*/ 2 h 32"/>
                <a:gd name="T10" fmla="*/ 32 w 85"/>
                <a:gd name="T11" fmla="*/ 3 h 32"/>
                <a:gd name="T12" fmla="*/ 37 w 85"/>
                <a:gd name="T13" fmla="*/ 4 h 32"/>
                <a:gd name="T14" fmla="*/ 42 w 85"/>
                <a:gd name="T15" fmla="*/ 7 h 32"/>
                <a:gd name="T16" fmla="*/ 46 w 85"/>
                <a:gd name="T17" fmla="*/ 11 h 32"/>
                <a:gd name="T18" fmla="*/ 51 w 85"/>
                <a:gd name="T19" fmla="*/ 13 h 32"/>
                <a:gd name="T20" fmla="*/ 56 w 85"/>
                <a:gd name="T21" fmla="*/ 14 h 32"/>
                <a:gd name="T22" fmla="*/ 60 w 85"/>
                <a:gd name="T23" fmla="*/ 14 h 32"/>
                <a:gd name="T24" fmla="*/ 65 w 85"/>
                <a:gd name="T25" fmla="*/ 15 h 32"/>
                <a:gd name="T26" fmla="*/ 69 w 85"/>
                <a:gd name="T27" fmla="*/ 18 h 32"/>
                <a:gd name="T28" fmla="*/ 73 w 85"/>
                <a:gd name="T29" fmla="*/ 20 h 32"/>
                <a:gd name="T30" fmla="*/ 77 w 85"/>
                <a:gd name="T31" fmla="*/ 24 h 32"/>
                <a:gd name="T32" fmla="*/ 81 w 85"/>
                <a:gd name="T33" fmla="*/ 28 h 32"/>
                <a:gd name="T34" fmla="*/ 84 w 85"/>
                <a:gd name="T35" fmla="*/ 31 h 3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85"/>
                <a:gd name="T55" fmla="*/ 0 h 32"/>
                <a:gd name="T56" fmla="*/ 85 w 85"/>
                <a:gd name="T57" fmla="*/ 32 h 3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85" h="32">
                  <a:moveTo>
                    <a:pt x="0" y="8"/>
                  </a:moveTo>
                  <a:lnTo>
                    <a:pt x="9" y="4"/>
                  </a:lnTo>
                  <a:lnTo>
                    <a:pt x="16" y="3"/>
                  </a:lnTo>
                  <a:lnTo>
                    <a:pt x="20" y="0"/>
                  </a:lnTo>
                  <a:lnTo>
                    <a:pt x="26" y="2"/>
                  </a:lnTo>
                  <a:lnTo>
                    <a:pt x="32" y="3"/>
                  </a:lnTo>
                  <a:lnTo>
                    <a:pt x="37" y="4"/>
                  </a:lnTo>
                  <a:lnTo>
                    <a:pt x="42" y="7"/>
                  </a:lnTo>
                  <a:lnTo>
                    <a:pt x="46" y="11"/>
                  </a:lnTo>
                  <a:lnTo>
                    <a:pt x="51" y="13"/>
                  </a:lnTo>
                  <a:lnTo>
                    <a:pt x="56" y="14"/>
                  </a:lnTo>
                  <a:lnTo>
                    <a:pt x="60" y="14"/>
                  </a:lnTo>
                  <a:lnTo>
                    <a:pt x="65" y="15"/>
                  </a:lnTo>
                  <a:lnTo>
                    <a:pt x="69" y="18"/>
                  </a:lnTo>
                  <a:lnTo>
                    <a:pt x="73" y="20"/>
                  </a:lnTo>
                  <a:lnTo>
                    <a:pt x="77" y="24"/>
                  </a:lnTo>
                  <a:lnTo>
                    <a:pt x="81" y="28"/>
                  </a:lnTo>
                  <a:lnTo>
                    <a:pt x="84" y="31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46674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1" name="Content Placeholder 2"/>
          <p:cNvSpPr>
            <a:spLocks noGrp="1"/>
          </p:cNvSpPr>
          <p:nvPr>
            <p:ph idx="1"/>
          </p:nvPr>
        </p:nvSpPr>
        <p:spPr>
          <a:xfrm>
            <a:off x="390971" y="260648"/>
            <a:ext cx="9073703" cy="3906838"/>
          </a:xfrm>
        </p:spPr>
        <p:txBody>
          <a:bodyPr>
            <a:normAutofit/>
          </a:bodyPr>
          <a:lstStyle/>
          <a:p>
            <a:r>
              <a:rPr lang="en-GB" sz="5400" dirty="0"/>
              <a:t>perform sensitivity tests </a:t>
            </a:r>
            <a:r>
              <a:rPr lang="en-GB" sz="5400" dirty="0">
                <a:solidFill>
                  <a:srgbClr val="FF33CC"/>
                </a:solidFill>
                <a:sym typeface="Wingdings" pitchFamily="2" charset="2"/>
              </a:rPr>
              <a:t></a:t>
            </a:r>
            <a:endParaRPr lang="en-GB" sz="5400" dirty="0">
              <a:solidFill>
                <a:srgbClr val="FF33CC"/>
              </a:solidFill>
            </a:endParaRPr>
          </a:p>
          <a:p>
            <a:pPr eaLnBrk="1" hangingPunct="1"/>
            <a:endParaRPr lang="en-GB" sz="1600" dirty="0">
              <a:solidFill>
                <a:srgbClr val="FF33CC"/>
              </a:solidFill>
            </a:endParaRPr>
          </a:p>
          <a:p>
            <a:r>
              <a:rPr lang="en-GB" sz="5400" dirty="0"/>
              <a:t>replace lognormal with non-parametric </a:t>
            </a:r>
            <a:r>
              <a:rPr lang="en-GB" sz="5400" dirty="0">
                <a:solidFill>
                  <a:srgbClr val="FF33CC"/>
                </a:solidFill>
                <a:sym typeface="Wingdings" pitchFamily="2" charset="2"/>
              </a:rPr>
              <a:t></a:t>
            </a:r>
            <a:endParaRPr lang="en-GB" sz="5400" dirty="0">
              <a:solidFill>
                <a:srgbClr val="FF33CC"/>
              </a:solidFill>
            </a:endParaRPr>
          </a:p>
        </p:txBody>
      </p:sp>
      <p:grpSp>
        <p:nvGrpSpPr>
          <p:cNvPr id="176132" name="Group 30"/>
          <p:cNvGrpSpPr>
            <a:grpSpLocks/>
          </p:cNvGrpSpPr>
          <p:nvPr/>
        </p:nvGrpSpPr>
        <p:grpSpPr bwMode="auto">
          <a:xfrm rot="1399661">
            <a:off x="8671844" y="931707"/>
            <a:ext cx="826631" cy="534088"/>
            <a:chOff x="6226" y="3519"/>
            <a:chExt cx="1065" cy="530"/>
          </a:xfrm>
        </p:grpSpPr>
        <p:sp>
          <p:nvSpPr>
            <p:cNvPr id="176134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5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6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7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8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9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40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4" name="Group 30">
            <a:extLst>
              <a:ext uri="{FF2B5EF4-FFF2-40B4-BE49-F238E27FC236}">
                <a16:creationId xmlns:a16="http://schemas.microsoft.com/office/drawing/2014/main" id="{071E48F7-A189-489B-BF25-8E24028950A1}"/>
              </a:ext>
            </a:extLst>
          </p:cNvPr>
          <p:cNvGrpSpPr>
            <a:grpSpLocks/>
          </p:cNvGrpSpPr>
          <p:nvPr/>
        </p:nvGrpSpPr>
        <p:grpSpPr bwMode="auto">
          <a:xfrm>
            <a:off x="5431532" y="2581601"/>
            <a:ext cx="826631" cy="534088"/>
            <a:chOff x="6226" y="3519"/>
            <a:chExt cx="1065" cy="530"/>
          </a:xfrm>
        </p:grpSpPr>
        <p:sp>
          <p:nvSpPr>
            <p:cNvPr id="15" name="Oval 31">
              <a:extLst>
                <a:ext uri="{FF2B5EF4-FFF2-40B4-BE49-F238E27FC236}">
                  <a16:creationId xmlns:a16="http://schemas.microsoft.com/office/drawing/2014/main" id="{D1CEEEA5-FA9A-4D57-B6F9-29DDEAB4127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6" name="AutoShape 32">
              <a:extLst>
                <a:ext uri="{FF2B5EF4-FFF2-40B4-BE49-F238E27FC236}">
                  <a16:creationId xmlns:a16="http://schemas.microsoft.com/office/drawing/2014/main" id="{28D17BC5-39F6-4D94-B6FA-710796DCBD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" name="Oval 33">
              <a:extLst>
                <a:ext uri="{FF2B5EF4-FFF2-40B4-BE49-F238E27FC236}">
                  <a16:creationId xmlns:a16="http://schemas.microsoft.com/office/drawing/2014/main" id="{FE2FCF0E-696B-43D4-A925-6622542C741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8" name="AutoShape 34">
              <a:extLst>
                <a:ext uri="{FF2B5EF4-FFF2-40B4-BE49-F238E27FC236}">
                  <a16:creationId xmlns:a16="http://schemas.microsoft.com/office/drawing/2014/main" id="{9B3FA8E2-C833-4009-99CB-06733A27ED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9" name="AutoShape 35">
              <a:extLst>
                <a:ext uri="{FF2B5EF4-FFF2-40B4-BE49-F238E27FC236}">
                  <a16:creationId xmlns:a16="http://schemas.microsoft.com/office/drawing/2014/main" id="{A7F291CF-F14E-41CC-BCF9-10F0C5398B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0" name="Oval 36">
              <a:extLst>
                <a:ext uri="{FF2B5EF4-FFF2-40B4-BE49-F238E27FC236}">
                  <a16:creationId xmlns:a16="http://schemas.microsoft.com/office/drawing/2014/main" id="{A4DB06B4-D543-4025-9402-351BF70D952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1" name="Arc 37">
              <a:extLst>
                <a:ext uri="{FF2B5EF4-FFF2-40B4-BE49-F238E27FC236}">
                  <a16:creationId xmlns:a16="http://schemas.microsoft.com/office/drawing/2014/main" id="{A00B71C7-D1E6-412D-BAD6-2A6B1308DF58}"/>
                </a:ext>
              </a:extLst>
            </p:cNvPr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7BBF13E-4DC3-4332-8AFB-BAC95AC43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996" y="4579803"/>
            <a:ext cx="2232248" cy="13694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F5DF9E-2EBA-B34F-6779-3B4D38C1F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326" y="5418505"/>
            <a:ext cx="2411955" cy="10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9913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4"/>
          <p:cNvGrpSpPr>
            <a:grpSpLocks/>
          </p:cNvGrpSpPr>
          <p:nvPr/>
        </p:nvGrpSpPr>
        <p:grpSpPr bwMode="auto">
          <a:xfrm rot="10800000" flipH="1" flipV="1">
            <a:off x="2191173" y="5000376"/>
            <a:ext cx="811213" cy="433388"/>
            <a:chOff x="1632" y="3273"/>
            <a:chExt cx="725" cy="367"/>
          </a:xfrm>
        </p:grpSpPr>
        <p:grpSp>
          <p:nvGrpSpPr>
            <p:cNvPr id="5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390972" y="548680"/>
            <a:ext cx="3672408" cy="3693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6000" dirty="0">
                <a:solidFill>
                  <a:srgbClr val="FF0000"/>
                </a:solidFill>
              </a:rPr>
              <a:t>look</a:t>
            </a:r>
          </a:p>
          <a:p>
            <a:pPr algn="l" eaLnBrk="1" hangingPunct="1">
              <a:lnSpc>
                <a:spcPct val="100000"/>
              </a:lnSpc>
            </a:pPr>
            <a:r>
              <a:rPr lang="en-GB" sz="6000" dirty="0">
                <a:solidFill>
                  <a:srgbClr val="FF0000"/>
                </a:solidFill>
              </a:rPr>
              <a:t>at</a:t>
            </a:r>
          </a:p>
          <a:p>
            <a:pPr algn="l" eaLnBrk="1" hangingPunct="1">
              <a:lnSpc>
                <a:spcPct val="100000"/>
              </a:lnSpc>
            </a:pPr>
            <a:r>
              <a:rPr lang="en-GB" sz="6000" dirty="0">
                <a:solidFill>
                  <a:srgbClr val="FF0000"/>
                </a:solidFill>
              </a:rPr>
              <a:t>discharge</a:t>
            </a:r>
          </a:p>
          <a:p>
            <a:pPr algn="l" eaLnBrk="1" hangingPunct="1">
              <a:lnSpc>
                <a:spcPct val="100000"/>
              </a:lnSpc>
            </a:pPr>
            <a:r>
              <a:rPr lang="en-GB" sz="6000" dirty="0">
                <a:solidFill>
                  <a:srgbClr val="FF0000"/>
                </a:solidFill>
              </a:rPr>
              <a:t>quality</a:t>
            </a:r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F0EDFE23-944B-4751-837F-33F438DB892E}"/>
              </a:ext>
            </a:extLst>
          </p:cNvPr>
          <p:cNvSpPr>
            <a:spLocks/>
          </p:cNvSpPr>
          <p:nvPr/>
        </p:nvSpPr>
        <p:spPr bwMode="auto">
          <a:xfrm>
            <a:off x="3363833" y="2276872"/>
            <a:ext cx="6517860" cy="403244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CC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grpSp>
        <p:nvGrpSpPr>
          <p:cNvPr id="38" name="Group 30">
            <a:extLst>
              <a:ext uri="{FF2B5EF4-FFF2-40B4-BE49-F238E27FC236}">
                <a16:creationId xmlns:a16="http://schemas.microsoft.com/office/drawing/2014/main" id="{C561BAA4-ABEF-4EEE-AF77-CFF04254E45C}"/>
              </a:ext>
            </a:extLst>
          </p:cNvPr>
          <p:cNvGrpSpPr>
            <a:grpSpLocks/>
          </p:cNvGrpSpPr>
          <p:nvPr/>
        </p:nvGrpSpPr>
        <p:grpSpPr bwMode="auto">
          <a:xfrm rot="-5400000">
            <a:off x="5164890" y="3248856"/>
            <a:ext cx="6048424" cy="72009"/>
            <a:chOff x="113" y="2160"/>
            <a:chExt cx="5602" cy="45"/>
          </a:xfrm>
        </p:grpSpPr>
        <p:sp>
          <p:nvSpPr>
            <p:cNvPr id="41" name="Line 31">
              <a:extLst>
                <a:ext uri="{FF2B5EF4-FFF2-40B4-BE49-F238E27FC236}">
                  <a16:creationId xmlns:a16="http://schemas.microsoft.com/office/drawing/2014/main" id="{C2A6EC63-15FD-4C48-BE56-CE33958221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160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  <p:sp>
          <p:nvSpPr>
            <p:cNvPr id="42" name="Line 32">
              <a:extLst>
                <a:ext uri="{FF2B5EF4-FFF2-40B4-BE49-F238E27FC236}">
                  <a16:creationId xmlns:a16="http://schemas.microsoft.com/office/drawing/2014/main" id="{8726EC81-F8FE-4577-A2C6-518AC68134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205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77860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4"/>
          <p:cNvGrpSpPr>
            <a:grpSpLocks/>
          </p:cNvGrpSpPr>
          <p:nvPr/>
        </p:nvGrpSpPr>
        <p:grpSpPr bwMode="auto">
          <a:xfrm rot="10800000" flipH="1" flipV="1">
            <a:off x="2941448" y="4853247"/>
            <a:ext cx="811213" cy="433388"/>
            <a:chOff x="1632" y="3273"/>
            <a:chExt cx="725" cy="367"/>
          </a:xfrm>
        </p:grpSpPr>
        <p:grpSp>
          <p:nvGrpSpPr>
            <p:cNvPr id="5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35" name="Freeform 12">
            <a:extLst>
              <a:ext uri="{FF2B5EF4-FFF2-40B4-BE49-F238E27FC236}">
                <a16:creationId xmlns:a16="http://schemas.microsoft.com/office/drawing/2014/main" id="{F0EDFE23-944B-4751-837F-33F438DB892E}"/>
              </a:ext>
            </a:extLst>
          </p:cNvPr>
          <p:cNvSpPr>
            <a:spLocks/>
          </p:cNvSpPr>
          <p:nvPr/>
        </p:nvSpPr>
        <p:spPr bwMode="auto">
          <a:xfrm>
            <a:off x="3685035" y="2276872"/>
            <a:ext cx="6517860" cy="406832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CC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9F32E5DB-A18A-4123-8A11-64F9713983F2}"/>
              </a:ext>
            </a:extLst>
          </p:cNvPr>
          <p:cNvSpPr>
            <a:spLocks/>
          </p:cNvSpPr>
          <p:nvPr/>
        </p:nvSpPr>
        <p:spPr bwMode="auto">
          <a:xfrm flipH="1">
            <a:off x="6367636" y="332656"/>
            <a:ext cx="2160237" cy="5976664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99CC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grpSp>
        <p:nvGrpSpPr>
          <p:cNvPr id="17" name="Group 30">
            <a:extLst>
              <a:ext uri="{FF2B5EF4-FFF2-40B4-BE49-F238E27FC236}">
                <a16:creationId xmlns:a16="http://schemas.microsoft.com/office/drawing/2014/main" id="{50AE224A-64B4-47EA-859A-64F9B9F16882}"/>
              </a:ext>
            </a:extLst>
          </p:cNvPr>
          <p:cNvGrpSpPr>
            <a:grpSpLocks/>
          </p:cNvGrpSpPr>
          <p:nvPr/>
        </p:nvGrpSpPr>
        <p:grpSpPr bwMode="auto">
          <a:xfrm rot="-5400000">
            <a:off x="5179629" y="3320863"/>
            <a:ext cx="6048424" cy="72009"/>
            <a:chOff x="113" y="2160"/>
            <a:chExt cx="5602" cy="45"/>
          </a:xfrm>
        </p:grpSpPr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D799F390-6527-421C-A8B9-4ADF097D8C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160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1504204B-B004-47F7-866A-852365A082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205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</p:grpSp>
      <p:sp>
        <p:nvSpPr>
          <p:cNvPr id="3" name="Arrow: Right 2">
            <a:extLst>
              <a:ext uri="{FF2B5EF4-FFF2-40B4-BE49-F238E27FC236}">
                <a16:creationId xmlns:a16="http://schemas.microsoft.com/office/drawing/2014/main" id="{92C391C4-0D7D-4D51-A281-4E60FEEC8177}"/>
              </a:ext>
            </a:extLst>
          </p:cNvPr>
          <p:cNvSpPr/>
          <p:nvPr/>
        </p:nvSpPr>
        <p:spPr>
          <a:xfrm>
            <a:off x="5935588" y="3312414"/>
            <a:ext cx="2016229" cy="432048"/>
          </a:xfrm>
          <a:prstGeom prst="rightArrow">
            <a:avLst>
              <a:gd name="adj1" fmla="val 58551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1FFA5171-3F81-44BC-AF35-27EEE4DC8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64" y="836712"/>
            <a:ext cx="3672408" cy="443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7200" dirty="0">
                <a:solidFill>
                  <a:srgbClr val="FF0000"/>
                </a:solidFill>
              </a:rPr>
              <a:t>operator changes the shape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10E782-C6C5-43E9-AC03-BB8F0599546F}"/>
              </a:ext>
            </a:extLst>
          </p:cNvPr>
          <p:cNvSpPr/>
          <p:nvPr/>
        </p:nvSpPr>
        <p:spPr>
          <a:xfrm>
            <a:off x="210951" y="5468221"/>
            <a:ext cx="3888433" cy="602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GB" sz="2800" dirty="0">
                <a:solidFill>
                  <a:srgbClr val="0070C0"/>
                </a:solidFill>
              </a:rPr>
              <a:t>but still meets the permit</a:t>
            </a:r>
          </a:p>
        </p:txBody>
      </p:sp>
    </p:spTree>
    <p:extLst>
      <p:ext uri="{BB962C8B-B14F-4D97-AF65-F5344CB8AC3E}">
        <p14:creationId xmlns:p14="http://schemas.microsoft.com/office/powerpoint/2010/main" val="2586908407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8" name="Freeform 12"/>
          <p:cNvSpPr>
            <a:spLocks/>
          </p:cNvSpPr>
          <p:nvPr/>
        </p:nvSpPr>
        <p:spPr bwMode="auto">
          <a:xfrm flipH="1">
            <a:off x="3739862" y="404664"/>
            <a:ext cx="2699782" cy="5976664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99CC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 rot="7407912" flipH="1" flipV="1">
            <a:off x="3486144" y="1221891"/>
            <a:ext cx="811212" cy="433387"/>
            <a:chOff x="1632" y="3273"/>
            <a:chExt cx="725" cy="367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2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3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4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5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9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 rot="8933678" flipH="1" flipV="1">
            <a:off x="3108897" y="3247345"/>
            <a:ext cx="811213" cy="433388"/>
            <a:chOff x="1632" y="3273"/>
            <a:chExt cx="725" cy="367"/>
          </a:xfrm>
        </p:grpSpPr>
        <p:grpSp>
          <p:nvGrpSpPr>
            <p:cNvPr id="5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6" name="Group 30"/>
          <p:cNvGrpSpPr>
            <a:grpSpLocks/>
          </p:cNvGrpSpPr>
          <p:nvPr/>
        </p:nvGrpSpPr>
        <p:grpSpPr bwMode="auto">
          <a:xfrm rot="-5400000">
            <a:off x="3091398" y="3320863"/>
            <a:ext cx="6048424" cy="72009"/>
            <a:chOff x="113" y="2160"/>
            <a:chExt cx="5602" cy="45"/>
          </a:xfrm>
        </p:grpSpPr>
        <p:sp>
          <p:nvSpPr>
            <p:cNvPr id="36" name="Line 31"/>
            <p:cNvSpPr>
              <a:spLocks noChangeShapeType="1"/>
            </p:cNvSpPr>
            <p:nvPr/>
          </p:nvSpPr>
          <p:spPr bwMode="auto">
            <a:xfrm>
              <a:off x="113" y="2160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  <p:sp>
          <p:nvSpPr>
            <p:cNvPr id="37" name="Line 32"/>
            <p:cNvSpPr>
              <a:spLocks noChangeShapeType="1"/>
            </p:cNvSpPr>
            <p:nvPr/>
          </p:nvSpPr>
          <p:spPr bwMode="auto">
            <a:xfrm>
              <a:off x="113" y="2205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</p:grp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679004" y="620688"/>
            <a:ext cx="3672408" cy="443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7200" dirty="0">
                <a:solidFill>
                  <a:srgbClr val="FF0000"/>
                </a:solidFill>
              </a:rPr>
              <a:t>if you change the shape </a:t>
            </a:r>
          </a:p>
        </p:txBody>
      </p:sp>
      <p:sp>
        <p:nvSpPr>
          <p:cNvPr id="27" name="Rectangle 13"/>
          <p:cNvSpPr>
            <a:spLocks noChangeArrowheads="1"/>
          </p:cNvSpPr>
          <p:nvPr/>
        </p:nvSpPr>
        <p:spPr bwMode="auto">
          <a:xfrm>
            <a:off x="6511652" y="548680"/>
            <a:ext cx="4104456" cy="443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7200" dirty="0">
                <a:solidFill>
                  <a:srgbClr val="00B050"/>
                </a:solidFill>
              </a:rPr>
              <a:t>you will need a new permit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191172" y="5157192"/>
            <a:ext cx="1872208" cy="1296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437254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4"/>
          <p:cNvGrpSpPr>
            <a:grpSpLocks/>
          </p:cNvGrpSpPr>
          <p:nvPr/>
        </p:nvGrpSpPr>
        <p:grpSpPr bwMode="auto">
          <a:xfrm rot="10800000" flipH="1" flipV="1">
            <a:off x="8364735" y="5000376"/>
            <a:ext cx="811213" cy="433388"/>
            <a:chOff x="1632" y="3273"/>
            <a:chExt cx="725" cy="367"/>
          </a:xfrm>
        </p:grpSpPr>
        <p:grpSp>
          <p:nvGrpSpPr>
            <p:cNvPr id="5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390972" y="548680"/>
            <a:ext cx="3672408" cy="4616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6000" dirty="0">
                <a:solidFill>
                  <a:srgbClr val="0070C0"/>
                </a:solidFill>
              </a:rPr>
              <a:t>the permit has all the benefits of the shape – built in</a:t>
            </a:r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F0EDFE23-944B-4751-837F-33F438DB892E}"/>
              </a:ext>
            </a:extLst>
          </p:cNvPr>
          <p:cNvSpPr>
            <a:spLocks/>
          </p:cNvSpPr>
          <p:nvPr/>
        </p:nvSpPr>
        <p:spPr bwMode="auto">
          <a:xfrm>
            <a:off x="3363833" y="2420888"/>
            <a:ext cx="6517860" cy="3888431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CC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grpSp>
        <p:nvGrpSpPr>
          <p:cNvPr id="38" name="Group 30">
            <a:extLst>
              <a:ext uri="{FF2B5EF4-FFF2-40B4-BE49-F238E27FC236}">
                <a16:creationId xmlns:a16="http://schemas.microsoft.com/office/drawing/2014/main" id="{C561BAA4-ABEF-4EEE-AF77-CFF04254E45C}"/>
              </a:ext>
            </a:extLst>
          </p:cNvPr>
          <p:cNvGrpSpPr>
            <a:grpSpLocks/>
          </p:cNvGrpSpPr>
          <p:nvPr/>
        </p:nvGrpSpPr>
        <p:grpSpPr bwMode="auto">
          <a:xfrm rot="-5400000">
            <a:off x="5164890" y="3248856"/>
            <a:ext cx="6048424" cy="72009"/>
            <a:chOff x="113" y="2160"/>
            <a:chExt cx="5602" cy="45"/>
          </a:xfrm>
        </p:grpSpPr>
        <p:sp>
          <p:nvSpPr>
            <p:cNvPr id="41" name="Line 31">
              <a:extLst>
                <a:ext uri="{FF2B5EF4-FFF2-40B4-BE49-F238E27FC236}">
                  <a16:creationId xmlns:a16="http://schemas.microsoft.com/office/drawing/2014/main" id="{C2A6EC63-15FD-4C48-BE56-CE33958221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160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  <p:sp>
          <p:nvSpPr>
            <p:cNvPr id="42" name="Line 32">
              <a:extLst>
                <a:ext uri="{FF2B5EF4-FFF2-40B4-BE49-F238E27FC236}">
                  <a16:creationId xmlns:a16="http://schemas.microsoft.com/office/drawing/2014/main" id="{8726EC81-F8FE-4577-A2C6-518AC68134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" y="2205"/>
              <a:ext cx="5602" cy="0"/>
            </a:xfrm>
            <a:prstGeom prst="line">
              <a:avLst/>
            </a:prstGeom>
            <a:noFill/>
            <a:ln w="76200">
              <a:solidFill>
                <a:srgbClr val="00206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055682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8" name="Freeform 12"/>
          <p:cNvSpPr>
            <a:spLocks/>
          </p:cNvSpPr>
          <p:nvPr/>
        </p:nvSpPr>
        <p:spPr bwMode="auto">
          <a:xfrm flipH="1">
            <a:off x="1925884" y="314571"/>
            <a:ext cx="2699782" cy="5976664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99CC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 dirty="0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 rot="7407912" flipH="1" flipV="1">
            <a:off x="7546675" y="664285"/>
            <a:ext cx="917776" cy="558016"/>
            <a:chOff x="1632" y="3273"/>
            <a:chExt cx="725" cy="367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2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3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4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5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9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 rot="8933678" flipH="1" flipV="1">
            <a:off x="7789417" y="1809114"/>
            <a:ext cx="811213" cy="433388"/>
            <a:chOff x="1632" y="3273"/>
            <a:chExt cx="725" cy="367"/>
          </a:xfrm>
        </p:grpSpPr>
        <p:grpSp>
          <p:nvGrpSpPr>
            <p:cNvPr id="5" name="Group 1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2" name="AutoShape 1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33" name="AutoShape 1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34" name="AutoShape 1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8" name="Oval 2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Oval 2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375425" y="197259"/>
            <a:ext cx="2942443" cy="6093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6600" dirty="0">
                <a:solidFill>
                  <a:srgbClr val="FF0000"/>
                </a:solidFill>
              </a:rPr>
              <a:t>for your new shape we need, say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2209306C-DBC7-4D1B-89DB-DB934EB354C1}"/>
              </a:ext>
            </a:extLst>
          </p:cNvPr>
          <p:cNvSpPr txBox="1">
            <a:spLocks/>
          </p:cNvSpPr>
          <p:nvPr/>
        </p:nvSpPr>
        <p:spPr>
          <a:xfrm>
            <a:off x="4783460" y="210979"/>
            <a:ext cx="4758273" cy="687819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5400" dirty="0"/>
              <a:t>the shape</a:t>
            </a:r>
            <a:endParaRPr lang="en-GB" sz="5400" dirty="0">
              <a:solidFill>
                <a:srgbClr val="FF33CC"/>
              </a:solidFill>
            </a:endParaRPr>
          </a:p>
          <a:p>
            <a:pPr eaLnBrk="1" hangingPunct="1">
              <a:lnSpc>
                <a:spcPct val="100000"/>
              </a:lnSpc>
            </a:pPr>
            <a:endParaRPr lang="en-GB" sz="1600" dirty="0">
              <a:solidFill>
                <a:srgbClr val="FF33CC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5400" dirty="0"/>
              <a:t>the mean</a:t>
            </a:r>
          </a:p>
          <a:p>
            <a:pPr>
              <a:lnSpc>
                <a:spcPct val="100000"/>
              </a:lnSpc>
            </a:pPr>
            <a:r>
              <a:rPr lang="en-GB" sz="5400" dirty="0"/>
              <a:t>standard deviation</a:t>
            </a:r>
          </a:p>
          <a:p>
            <a:pPr>
              <a:lnSpc>
                <a:spcPct val="100000"/>
              </a:lnSpc>
            </a:pPr>
            <a:r>
              <a:rPr lang="en-GB" sz="5400" dirty="0">
                <a:solidFill>
                  <a:srgbClr val="009999"/>
                </a:solidFill>
              </a:rPr>
              <a:t>correlation coefficient for discharge flow river flow</a:t>
            </a:r>
          </a:p>
          <a:p>
            <a:pPr>
              <a:lnSpc>
                <a:spcPct val="100000"/>
              </a:lnSpc>
            </a:pPr>
            <a:r>
              <a:rPr lang="en-GB" sz="5400" dirty="0">
                <a:solidFill>
                  <a:srgbClr val="7030A0"/>
                </a:solidFill>
              </a:rPr>
              <a:t>and for discharge flow and quality</a:t>
            </a:r>
          </a:p>
        </p:txBody>
      </p:sp>
    </p:spTree>
    <p:extLst>
      <p:ext uri="{BB962C8B-B14F-4D97-AF65-F5344CB8AC3E}">
        <p14:creationId xmlns:p14="http://schemas.microsoft.com/office/powerpoint/2010/main" val="2623570187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ChangeArrowheads="1"/>
          </p:cNvSpPr>
          <p:nvPr/>
        </p:nvSpPr>
        <p:spPr bwMode="auto">
          <a:xfrm>
            <a:off x="-329108" y="5949959"/>
            <a:ext cx="10287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US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12294" name="Rectangle 13"/>
          <p:cNvSpPr>
            <a:spLocks noChangeArrowheads="1"/>
          </p:cNvSpPr>
          <p:nvPr/>
        </p:nvSpPr>
        <p:spPr bwMode="auto">
          <a:xfrm>
            <a:off x="6426087" y="1268760"/>
            <a:ext cx="4670822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3600" dirty="0">
                <a:solidFill>
                  <a:srgbClr val="7030A0"/>
                </a:solidFill>
                <a:latin typeface="Arial" charset="0"/>
                <a:cs typeface="Arial" charset="0"/>
              </a:rPr>
              <a:t>90-percentile</a:t>
            </a:r>
            <a:r>
              <a:rPr lang="en-GB" sz="3200" dirty="0">
                <a:solidFill>
                  <a:srgbClr val="7030A0"/>
                </a:solidFill>
                <a:latin typeface="Arial" charset="0"/>
                <a:cs typeface="Arial" charset="0"/>
              </a:rPr>
              <a:t> = 0.6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 rot="9765509" flipH="1" flipV="1">
            <a:off x="6680980" y="1884154"/>
            <a:ext cx="1368152" cy="864096"/>
            <a:chOff x="1632" y="3273"/>
            <a:chExt cx="725" cy="367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1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2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3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4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38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9" name="Freeform 10"/>
            <p:cNvSpPr>
              <a:spLocks/>
            </p:cNvSpPr>
            <p:nvPr/>
          </p:nvSpPr>
          <p:spPr bwMode="auto">
            <a:xfrm rot="3923775">
              <a:off x="1696" y="3344"/>
              <a:ext cx="53" cy="22"/>
            </a:xfrm>
            <a:custGeom>
              <a:avLst/>
              <a:gdLst>
                <a:gd name="T0" fmla="*/ 0 w 39"/>
                <a:gd name="T1" fmla="*/ 10080 h 17"/>
                <a:gd name="T2" fmla="*/ 16927 w 39"/>
                <a:gd name="T3" fmla="*/ 10080 h 17"/>
                <a:gd name="T4" fmla="*/ 30041 w 39"/>
                <a:gd name="T5" fmla="*/ 8700 h 17"/>
                <a:gd name="T6" fmla="*/ 42482 w 39"/>
                <a:gd name="T7" fmla="*/ 7789 h 17"/>
                <a:gd name="T8" fmla="*/ 55480 w 39"/>
                <a:gd name="T9" fmla="*/ 4874 h 17"/>
                <a:gd name="T10" fmla="*/ 67014 w 39"/>
                <a:gd name="T11" fmla="*/ 2249 h 17"/>
                <a:gd name="T12" fmla="*/ 8205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0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36" name="Freeform 2"/>
          <p:cNvSpPr>
            <a:spLocks/>
          </p:cNvSpPr>
          <p:nvPr/>
        </p:nvSpPr>
        <p:spPr bwMode="auto">
          <a:xfrm rot="10800000" flipH="1" flipV="1">
            <a:off x="823020" y="3140968"/>
            <a:ext cx="7233965" cy="2964213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endParaRPr lang="en-GB" sz="3200" b="1" dirty="0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sp>
        <p:nvSpPr>
          <p:cNvPr id="45" name="Line 29"/>
          <p:cNvSpPr>
            <a:spLocks noChangeShapeType="1"/>
          </p:cNvSpPr>
          <p:nvPr/>
        </p:nvSpPr>
        <p:spPr bwMode="auto">
          <a:xfrm>
            <a:off x="-329108" y="6093296"/>
            <a:ext cx="10616108" cy="0"/>
          </a:xfrm>
          <a:prstGeom prst="line">
            <a:avLst/>
          </a:prstGeom>
          <a:noFill/>
          <a:ln w="57150">
            <a:solidFill>
              <a:srgbClr val="7030A0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2407196" y="5373216"/>
            <a:ext cx="1092200" cy="5762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r>
              <a:rPr lang="en-GB" sz="4400" b="1" dirty="0">
                <a:solidFill>
                  <a:srgbClr val="000066"/>
                </a:solidFill>
                <a:latin typeface="Arial" charset="0"/>
                <a:cs typeface="Arial" charset="0"/>
              </a:rPr>
              <a:t>now</a:t>
            </a:r>
          </a:p>
        </p:txBody>
      </p:sp>
      <p:sp>
        <p:nvSpPr>
          <p:cNvPr id="30" name="Oval 2"/>
          <p:cNvSpPr>
            <a:spLocks noChangeArrowheads="1"/>
          </p:cNvSpPr>
          <p:nvPr/>
        </p:nvSpPr>
        <p:spPr bwMode="auto">
          <a:xfrm rot="20798898">
            <a:off x="7169228" y="4082585"/>
            <a:ext cx="2734267" cy="1649621"/>
          </a:xfrm>
          <a:prstGeom prst="ellipse">
            <a:avLst/>
          </a:prstGeom>
          <a:solidFill>
            <a:srgbClr val="FFFF00"/>
          </a:solidFill>
          <a:ln w="28575" algn="ctr">
            <a:noFill/>
            <a:round/>
            <a:headEnd/>
            <a:tailEnd/>
          </a:ln>
        </p:spPr>
        <p:txBody>
          <a:bodyPr wrap="none" anchor="ctr"/>
          <a:lstStyle/>
          <a:p>
            <a:r>
              <a:rPr lang="en-US" sz="5400" dirty="0">
                <a:solidFill>
                  <a:srgbClr val="FC0128"/>
                </a:solidFill>
              </a:rPr>
              <a:t>is this</a:t>
            </a:r>
          </a:p>
          <a:p>
            <a:r>
              <a:rPr lang="en-US" sz="5400" dirty="0">
                <a:solidFill>
                  <a:srgbClr val="FC0128"/>
                </a:solidFill>
              </a:rPr>
              <a:t>safe?</a:t>
            </a:r>
          </a:p>
        </p:txBody>
      </p:sp>
      <p:sp>
        <p:nvSpPr>
          <p:cNvPr id="22" name="Rectangle 13"/>
          <p:cNvSpPr>
            <a:spLocks noChangeArrowheads="1"/>
          </p:cNvSpPr>
          <p:nvPr/>
        </p:nvSpPr>
        <p:spPr bwMode="auto">
          <a:xfrm>
            <a:off x="246956" y="404664"/>
            <a:ext cx="3672408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5400" dirty="0">
                <a:solidFill>
                  <a:srgbClr val="0070C0"/>
                </a:solidFill>
              </a:rPr>
              <a:t>change the shape for river quality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8CD19E40-3289-45DA-A270-D406EDD4291E}"/>
              </a:ext>
            </a:extLst>
          </p:cNvPr>
          <p:cNvSpPr>
            <a:spLocks/>
          </p:cNvSpPr>
          <p:nvPr/>
        </p:nvSpPr>
        <p:spPr bwMode="auto">
          <a:xfrm>
            <a:off x="5556950" y="313444"/>
            <a:ext cx="1075048" cy="576175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00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GB" sz="1400" b="1" dirty="0">
                <a:solidFill>
                  <a:srgbClr val="0069AA"/>
                </a:solidFill>
                <a:latin typeface="Arial" charset="0"/>
                <a:cs typeface="Arial" charset="0"/>
              </a:rPr>
              <a:t>..</a:t>
            </a:r>
          </a:p>
        </p:txBody>
      </p:sp>
      <p:sp>
        <p:nvSpPr>
          <p:cNvPr id="24" name="Rectangle 8">
            <a:extLst>
              <a:ext uri="{FF2B5EF4-FFF2-40B4-BE49-F238E27FC236}">
                <a16:creationId xmlns:a16="http://schemas.microsoft.com/office/drawing/2014/main" id="{F8BE917A-C64D-4A63-BA82-003E1E411F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7141" y="3717039"/>
            <a:ext cx="1092200" cy="5762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r>
              <a:rPr lang="en-GB" sz="4400" b="1" dirty="0">
                <a:solidFill>
                  <a:srgbClr val="000066"/>
                </a:solidFill>
                <a:latin typeface="Arial" charset="0"/>
                <a:cs typeface="Arial" charset="0"/>
              </a:rPr>
              <a:t>future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FACA39-C076-4DDD-965A-8EE3D57D3BB8}"/>
              </a:ext>
            </a:extLst>
          </p:cNvPr>
          <p:cNvSpPr/>
          <p:nvPr/>
        </p:nvSpPr>
        <p:spPr>
          <a:xfrm>
            <a:off x="6207262" y="440854"/>
            <a:ext cx="160374" cy="56524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977902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ChangeArrowheads="1"/>
          </p:cNvSpPr>
          <p:nvPr/>
        </p:nvSpPr>
        <p:spPr bwMode="auto">
          <a:xfrm>
            <a:off x="-329108" y="5949959"/>
            <a:ext cx="10287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US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36" name="Freeform 2"/>
          <p:cNvSpPr>
            <a:spLocks/>
          </p:cNvSpPr>
          <p:nvPr/>
        </p:nvSpPr>
        <p:spPr bwMode="auto">
          <a:xfrm rot="10800000" flipH="1" flipV="1">
            <a:off x="823020" y="3140968"/>
            <a:ext cx="7233965" cy="2964213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endParaRPr lang="en-GB" sz="3200" b="1" dirty="0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sp>
        <p:nvSpPr>
          <p:cNvPr id="45" name="Line 29"/>
          <p:cNvSpPr>
            <a:spLocks noChangeShapeType="1"/>
          </p:cNvSpPr>
          <p:nvPr/>
        </p:nvSpPr>
        <p:spPr bwMode="auto">
          <a:xfrm>
            <a:off x="-329108" y="6093296"/>
            <a:ext cx="10616108" cy="0"/>
          </a:xfrm>
          <a:prstGeom prst="line">
            <a:avLst/>
          </a:prstGeom>
          <a:noFill/>
          <a:ln w="57150">
            <a:solidFill>
              <a:srgbClr val="7030A0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22" name="Rectangle 13"/>
          <p:cNvSpPr>
            <a:spLocks noChangeArrowheads="1"/>
          </p:cNvSpPr>
          <p:nvPr/>
        </p:nvSpPr>
        <p:spPr bwMode="auto">
          <a:xfrm>
            <a:off x="817819" y="1228945"/>
            <a:ext cx="4248472" cy="1661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5400" dirty="0">
                <a:solidFill>
                  <a:srgbClr val="0070C0"/>
                </a:solidFill>
              </a:rPr>
              <a:t>we probably don’t know</a:t>
            </a: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20A258D5-E141-4CA3-8679-339F159EEA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6949" y="2360871"/>
            <a:ext cx="3744416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5400" dirty="0">
                <a:solidFill>
                  <a:srgbClr val="00B050"/>
                </a:solidFill>
              </a:rPr>
              <a:t>we would need evidence</a:t>
            </a: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52E51285-D877-4ED3-8417-70D744B50DE7}"/>
              </a:ext>
            </a:extLst>
          </p:cNvPr>
          <p:cNvSpPr>
            <a:spLocks/>
          </p:cNvSpPr>
          <p:nvPr/>
        </p:nvSpPr>
        <p:spPr bwMode="auto">
          <a:xfrm>
            <a:off x="5552293" y="332656"/>
            <a:ext cx="1075048" cy="576175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00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424CE6-B23F-43EF-B808-6D7AF893D2C6}"/>
              </a:ext>
            </a:extLst>
          </p:cNvPr>
          <p:cNvSpPr/>
          <p:nvPr/>
        </p:nvSpPr>
        <p:spPr>
          <a:xfrm>
            <a:off x="6223620" y="1088702"/>
            <a:ext cx="144016" cy="500459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478465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2"/>
          <p:cNvSpPr>
            <a:spLocks noChangeArrowheads="1"/>
          </p:cNvSpPr>
          <p:nvPr/>
        </p:nvSpPr>
        <p:spPr bwMode="auto">
          <a:xfrm rot="10800000" flipV="1">
            <a:off x="318964" y="2204865"/>
            <a:ext cx="9721080" cy="273630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8800" dirty="0">
                <a:solidFill>
                  <a:srgbClr val="0069AA"/>
                </a:solidFill>
              </a:rPr>
              <a:t>annual mean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8800" dirty="0">
                <a:solidFill>
                  <a:srgbClr val="0069AA"/>
                </a:solidFill>
              </a:rPr>
              <a:t>or percentile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6600" dirty="0">
              <a:solidFill>
                <a:srgbClr val="0069AA"/>
              </a:solidFill>
            </a:endParaRPr>
          </a:p>
        </p:txBody>
      </p:sp>
      <p:grpSp>
        <p:nvGrpSpPr>
          <p:cNvPr id="211971" name="Group 4"/>
          <p:cNvGrpSpPr>
            <a:grpSpLocks/>
          </p:cNvGrpSpPr>
          <p:nvPr/>
        </p:nvGrpSpPr>
        <p:grpSpPr bwMode="auto">
          <a:xfrm rot="10415835" flipH="1" flipV="1">
            <a:off x="8472743" y="3760824"/>
            <a:ext cx="809625" cy="433387"/>
            <a:chOff x="1632" y="3273"/>
            <a:chExt cx="725" cy="367"/>
          </a:xfrm>
        </p:grpSpPr>
        <p:grpSp>
          <p:nvGrpSpPr>
            <p:cNvPr id="212036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40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41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42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12043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37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12038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2039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211972" name="Group 13"/>
          <p:cNvGrpSpPr>
            <a:grpSpLocks/>
          </p:cNvGrpSpPr>
          <p:nvPr/>
        </p:nvGrpSpPr>
        <p:grpSpPr bwMode="auto">
          <a:xfrm rot="11005706" flipH="1" flipV="1">
            <a:off x="9119281" y="3486422"/>
            <a:ext cx="811213" cy="433387"/>
            <a:chOff x="1632" y="3273"/>
            <a:chExt cx="725" cy="367"/>
          </a:xfrm>
        </p:grpSpPr>
        <p:grpSp>
          <p:nvGrpSpPr>
            <p:cNvPr id="212028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32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3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4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12035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29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12030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2031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211974" name="Rectangle 31"/>
          <p:cNvSpPr>
            <a:spLocks noChangeArrowheads="1"/>
          </p:cNvSpPr>
          <p:nvPr/>
        </p:nvSpPr>
        <p:spPr bwMode="auto">
          <a:xfrm rot="10800000" flipV="1">
            <a:off x="-473124" y="260350"/>
            <a:ext cx="10760124" cy="1512888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indent="-1588" algn="l" eaLnBrk="1" hangingPunct="1">
              <a:lnSpc>
                <a:spcPct val="97000"/>
              </a:lnSpc>
              <a:spcBef>
                <a:spcPct val="20000"/>
              </a:spcBef>
            </a:pPr>
            <a:r>
              <a:rPr lang="en-GB" sz="7200" b="1" dirty="0">
                <a:solidFill>
                  <a:srgbClr val="00B050"/>
                </a:solidFill>
              </a:rPr>
              <a:t>simplest option ...</a:t>
            </a:r>
          </a:p>
        </p:txBody>
      </p:sp>
      <p:grpSp>
        <p:nvGrpSpPr>
          <p:cNvPr id="211975" name="Group 32"/>
          <p:cNvGrpSpPr>
            <a:grpSpLocks/>
          </p:cNvGrpSpPr>
          <p:nvPr/>
        </p:nvGrpSpPr>
        <p:grpSpPr bwMode="auto">
          <a:xfrm rot="12292378" flipH="1" flipV="1">
            <a:off x="8160311" y="5840614"/>
            <a:ext cx="809625" cy="433388"/>
            <a:chOff x="1632" y="3273"/>
            <a:chExt cx="725" cy="367"/>
          </a:xfrm>
        </p:grpSpPr>
        <p:grpSp>
          <p:nvGrpSpPr>
            <p:cNvPr id="212012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16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7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8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12019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13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12014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2015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211977" name="Group 59"/>
          <p:cNvGrpSpPr>
            <a:grpSpLocks/>
          </p:cNvGrpSpPr>
          <p:nvPr/>
        </p:nvGrpSpPr>
        <p:grpSpPr bwMode="auto">
          <a:xfrm rot="7242402" flipH="1" flipV="1">
            <a:off x="7600208" y="4175911"/>
            <a:ext cx="811213" cy="433387"/>
            <a:chOff x="1632" y="3273"/>
            <a:chExt cx="725" cy="367"/>
          </a:xfrm>
        </p:grpSpPr>
        <p:grpSp>
          <p:nvGrpSpPr>
            <p:cNvPr id="211996" name="Group 60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00" name="Oval 61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01" name="AutoShape 62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02" name="AutoShape 63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12003" name="AutoShape 64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1997" name="Oval 65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11998" name="Freeform 66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1999" name="Oval 67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211978" name="Group 77"/>
          <p:cNvGrpSpPr>
            <a:grpSpLocks/>
          </p:cNvGrpSpPr>
          <p:nvPr/>
        </p:nvGrpSpPr>
        <p:grpSpPr bwMode="auto">
          <a:xfrm rot="10798016" flipH="1" flipV="1">
            <a:off x="7169587" y="5779356"/>
            <a:ext cx="811213" cy="433387"/>
            <a:chOff x="1632" y="3273"/>
            <a:chExt cx="725" cy="367"/>
          </a:xfrm>
        </p:grpSpPr>
        <p:grpSp>
          <p:nvGrpSpPr>
            <p:cNvPr id="211988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1992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3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4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11995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1989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211990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1991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67" name="Group 4"/>
          <p:cNvGrpSpPr>
            <a:grpSpLocks/>
          </p:cNvGrpSpPr>
          <p:nvPr/>
        </p:nvGrpSpPr>
        <p:grpSpPr bwMode="auto">
          <a:xfrm rot="8384954" flipH="1" flipV="1">
            <a:off x="8362668" y="2968737"/>
            <a:ext cx="809625" cy="433387"/>
            <a:chOff x="1632" y="3273"/>
            <a:chExt cx="725" cy="367"/>
          </a:xfrm>
        </p:grpSpPr>
        <p:grpSp>
          <p:nvGrpSpPr>
            <p:cNvPr id="68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2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73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74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75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76" name="Group 13"/>
          <p:cNvGrpSpPr>
            <a:grpSpLocks/>
          </p:cNvGrpSpPr>
          <p:nvPr/>
        </p:nvGrpSpPr>
        <p:grpSpPr bwMode="auto">
          <a:xfrm rot="11470656" flipH="1" flipV="1">
            <a:off x="8153724" y="5024829"/>
            <a:ext cx="811213" cy="433387"/>
            <a:chOff x="1632" y="3273"/>
            <a:chExt cx="725" cy="367"/>
          </a:xfrm>
        </p:grpSpPr>
        <p:grpSp>
          <p:nvGrpSpPr>
            <p:cNvPr id="77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1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82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83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84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78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85" name="Group 22"/>
          <p:cNvGrpSpPr>
            <a:grpSpLocks/>
          </p:cNvGrpSpPr>
          <p:nvPr/>
        </p:nvGrpSpPr>
        <p:grpSpPr bwMode="auto">
          <a:xfrm rot="9871002" flipH="1" flipV="1">
            <a:off x="9401727" y="4567321"/>
            <a:ext cx="811213" cy="433387"/>
            <a:chOff x="1632" y="3273"/>
            <a:chExt cx="725" cy="367"/>
          </a:xfrm>
        </p:grpSpPr>
        <p:grpSp>
          <p:nvGrpSpPr>
            <p:cNvPr id="8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9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9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9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8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8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grpSp>
        <p:nvGrpSpPr>
          <p:cNvPr id="112" name="Group 77"/>
          <p:cNvGrpSpPr>
            <a:grpSpLocks/>
          </p:cNvGrpSpPr>
          <p:nvPr/>
        </p:nvGrpSpPr>
        <p:grpSpPr bwMode="auto">
          <a:xfrm rot="11262966" flipH="1" flipV="1">
            <a:off x="8816864" y="5505250"/>
            <a:ext cx="811213" cy="433387"/>
            <a:chOff x="1632" y="3273"/>
            <a:chExt cx="725" cy="367"/>
          </a:xfrm>
        </p:grpSpPr>
        <p:grpSp>
          <p:nvGrpSpPr>
            <p:cNvPr id="113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17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118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  <p:sp>
            <p:nvSpPr>
              <p:cNvPr id="119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20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14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  <p:sp>
          <p:nvSpPr>
            <p:cNvPr id="115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</a:endParaRPr>
            </a:p>
          </p:txBody>
        </p:sp>
      </p:grpSp>
      <p:sp>
        <p:nvSpPr>
          <p:cNvPr id="121" name="Rectangle 2"/>
          <p:cNvSpPr>
            <a:spLocks noChangeArrowheads="1"/>
          </p:cNvSpPr>
          <p:nvPr/>
        </p:nvSpPr>
        <p:spPr bwMode="auto">
          <a:xfrm rot="10800000" flipV="1">
            <a:off x="390972" y="4500734"/>
            <a:ext cx="9721080" cy="16645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000" dirty="0">
              <a:solidFill>
                <a:srgbClr val="FF0000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None/>
            </a:pPr>
            <a:endParaRPr lang="en-GB" sz="80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3800" dirty="0">
              <a:solidFill>
                <a:srgbClr val="0069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348125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>
          <a:xfrm>
            <a:off x="606996" y="304800"/>
            <a:ext cx="8743950" cy="1143000"/>
          </a:xfrm>
          <a:noFill/>
        </p:spPr>
        <p:txBody>
          <a:bodyPr/>
          <a:lstStyle/>
          <a:p>
            <a:pPr algn="l"/>
            <a:r>
              <a:rPr lang="en-US" sz="60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“IDEAL” STANDARD …</a:t>
            </a:r>
            <a:endParaRPr lang="en-US" sz="54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8F8A74D5-0CFA-4BB4-9E1B-1201D6610A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964" y="1772816"/>
            <a:ext cx="972108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what is the concentration ?</a:t>
            </a:r>
          </a:p>
          <a:p>
            <a:pPr>
              <a:lnSpc>
                <a:spcPct val="100000"/>
              </a:lnSpc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how often can it be exceeded ?</a:t>
            </a:r>
          </a:p>
          <a:p>
            <a:pPr>
              <a:lnSpc>
                <a:spcPct val="100000"/>
              </a:lnSpc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over what period of time ?</a:t>
            </a:r>
          </a:p>
          <a:p>
            <a:pPr>
              <a:lnSpc>
                <a:spcPct val="100000"/>
              </a:lnSpc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design risk (or return period) ?</a:t>
            </a:r>
          </a:p>
          <a:p>
            <a:pPr>
              <a:lnSpc>
                <a:spcPct val="100000"/>
              </a:lnSpc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(level of proof required for citing failure)</a:t>
            </a:r>
            <a:endParaRPr lang="en-US" dirty="0">
              <a:solidFill>
                <a:srgbClr val="FFCC66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484717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EC104E-82A4-4033-9A32-324BA1588F91}"/>
              </a:ext>
            </a:extLst>
          </p:cNvPr>
          <p:cNvSpPr/>
          <p:nvPr/>
        </p:nvSpPr>
        <p:spPr>
          <a:xfrm>
            <a:off x="318964" y="2636912"/>
            <a:ext cx="9258300" cy="259228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>
          <a:xfrm>
            <a:off x="606996" y="304800"/>
            <a:ext cx="8743950" cy="1143000"/>
          </a:xfrm>
          <a:noFill/>
        </p:spPr>
        <p:txBody>
          <a:bodyPr/>
          <a:lstStyle/>
          <a:p>
            <a:pPr algn="l"/>
            <a:r>
              <a:rPr lang="en-US" sz="66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annual mean …</a:t>
            </a:r>
            <a:endParaRPr lang="en-US" sz="6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6996" y="1772816"/>
            <a:ext cx="9258300" cy="4114800"/>
          </a:xfrm>
          <a:noFill/>
        </p:spPr>
        <p:txBody>
          <a:bodyPr/>
          <a:lstStyle/>
          <a:p>
            <a:pPr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what is the concentration ?</a:t>
            </a:r>
          </a:p>
          <a:p>
            <a:pPr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how often can it be exceeded ?</a:t>
            </a:r>
          </a:p>
          <a:p>
            <a:pPr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over what period of time ?</a:t>
            </a:r>
          </a:p>
          <a:p>
            <a:pPr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design risk (or return period) ?</a:t>
            </a:r>
          </a:p>
          <a:p>
            <a:pPr>
              <a:spcBef>
                <a:spcPct val="45000"/>
              </a:spcBef>
              <a:buClr>
                <a:schemeClr val="hlink"/>
              </a:buClr>
              <a:buFont typeface="Symbol" pitchFamily="18" charset="2"/>
              <a:buChar char="·"/>
            </a:pPr>
            <a:r>
              <a:rPr lang="en-US" sz="40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(level of proof required for citing failure)</a:t>
            </a:r>
            <a:endParaRPr lang="en-US" dirty="0">
              <a:solidFill>
                <a:srgbClr val="FFCC66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68343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BB9B63-6E8C-4F93-BD99-CF5D0B264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04" y="0"/>
            <a:ext cx="6917376" cy="6858000"/>
          </a:xfrm>
          <a:prstGeom prst="rect">
            <a:avLst/>
          </a:prstGeom>
        </p:spPr>
      </p:pic>
      <p:grpSp>
        <p:nvGrpSpPr>
          <p:cNvPr id="3" name="Group 30">
            <a:extLst>
              <a:ext uri="{FF2B5EF4-FFF2-40B4-BE49-F238E27FC236}">
                <a16:creationId xmlns:a16="http://schemas.microsoft.com/office/drawing/2014/main" id="{67BFBDE1-1A4A-448E-89E5-EB721CC613D2}"/>
              </a:ext>
            </a:extLst>
          </p:cNvPr>
          <p:cNvGrpSpPr>
            <a:grpSpLocks/>
          </p:cNvGrpSpPr>
          <p:nvPr/>
        </p:nvGrpSpPr>
        <p:grpSpPr bwMode="auto">
          <a:xfrm rot="21398955">
            <a:off x="7997866" y="678331"/>
            <a:ext cx="2008174" cy="1222273"/>
            <a:chOff x="6226" y="3519"/>
            <a:chExt cx="1065" cy="530"/>
          </a:xfrm>
        </p:grpSpPr>
        <p:sp>
          <p:nvSpPr>
            <p:cNvPr id="5" name="Oval 31">
              <a:extLst>
                <a:ext uri="{FF2B5EF4-FFF2-40B4-BE49-F238E27FC236}">
                  <a16:creationId xmlns:a16="http://schemas.microsoft.com/office/drawing/2014/main" id="{292D3966-296B-4162-9516-6B860A41832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1484677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6" name="AutoShape 32">
              <a:extLst>
                <a:ext uri="{FF2B5EF4-FFF2-40B4-BE49-F238E27FC236}">
                  <a16:creationId xmlns:a16="http://schemas.microsoft.com/office/drawing/2014/main" id="{3F24156A-B3B1-4D1C-8E73-A5936574215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7" name="Oval 33">
              <a:extLst>
                <a:ext uri="{FF2B5EF4-FFF2-40B4-BE49-F238E27FC236}">
                  <a16:creationId xmlns:a16="http://schemas.microsoft.com/office/drawing/2014/main" id="{5B807337-62BE-4842-B35E-765B9E01329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8" name="AutoShape 34">
              <a:extLst>
                <a:ext uri="{FF2B5EF4-FFF2-40B4-BE49-F238E27FC236}">
                  <a16:creationId xmlns:a16="http://schemas.microsoft.com/office/drawing/2014/main" id="{952C4860-D502-4B87-BBED-C1F71256CB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/>
            </a:p>
          </p:txBody>
        </p:sp>
        <p:sp>
          <p:nvSpPr>
            <p:cNvPr id="9" name="AutoShape 35">
              <a:extLst>
                <a:ext uri="{FF2B5EF4-FFF2-40B4-BE49-F238E27FC236}">
                  <a16:creationId xmlns:a16="http://schemas.microsoft.com/office/drawing/2014/main" id="{86C475FC-AFA1-4EB5-A2DF-542D14B9C0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10" name="Oval 36">
              <a:extLst>
                <a:ext uri="{FF2B5EF4-FFF2-40B4-BE49-F238E27FC236}">
                  <a16:creationId xmlns:a16="http://schemas.microsoft.com/office/drawing/2014/main" id="{E43C632D-C39C-46E6-942C-801E6B2D088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1484677">
              <a:off x="6314" y="3730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11" name="Arc 37">
              <a:extLst>
                <a:ext uri="{FF2B5EF4-FFF2-40B4-BE49-F238E27FC236}">
                  <a16:creationId xmlns:a16="http://schemas.microsoft.com/office/drawing/2014/main" id="{984FC2CA-EB12-48D9-AF56-8005AE0E7914}"/>
                </a:ext>
              </a:extLst>
            </p:cNvPr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8834914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4800" dirty="0">
                <a:solidFill>
                  <a:srgbClr val="00B050"/>
                </a:solidFill>
              </a:rPr>
              <a:t>more elaborate standards?</a:t>
            </a:r>
          </a:p>
        </p:txBody>
      </p:sp>
      <p:sp>
        <p:nvSpPr>
          <p:cNvPr id="214019" name="Content Placeholder 2"/>
          <p:cNvSpPr>
            <a:spLocks noGrp="1"/>
          </p:cNvSpPr>
          <p:nvPr>
            <p:ph idx="1"/>
          </p:nvPr>
        </p:nvSpPr>
        <p:spPr>
          <a:xfrm>
            <a:off x="626864" y="1420838"/>
            <a:ext cx="9033272" cy="3096344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6000" dirty="0"/>
              <a:t>several concentrations</a:t>
            </a:r>
          </a:p>
          <a:p>
            <a:pPr eaLnBrk="1" hangingPunct="1">
              <a:lnSpc>
                <a:spcPct val="97000"/>
              </a:lnSpc>
            </a:pPr>
            <a:r>
              <a:rPr lang="en-GB" sz="6000" dirty="0"/>
              <a:t>each with a duration</a:t>
            </a:r>
          </a:p>
          <a:p>
            <a:pPr eaLnBrk="1" hangingPunct="1">
              <a:lnSpc>
                <a:spcPct val="97000"/>
              </a:lnSpc>
            </a:pPr>
            <a:r>
              <a:rPr lang="en-GB" sz="6000" dirty="0"/>
              <a:t>annual frequency</a:t>
            </a:r>
          </a:p>
          <a:p>
            <a:pPr eaLnBrk="1" hangingPunct="1">
              <a:lnSpc>
                <a:spcPct val="97000"/>
              </a:lnSpc>
            </a:pPr>
            <a:r>
              <a:rPr lang="en-GB" sz="6000" dirty="0"/>
              <a:t>and return periods</a:t>
            </a:r>
          </a:p>
          <a:p>
            <a:pPr marL="0" indent="0" eaLnBrk="1" hangingPunct="1">
              <a:lnSpc>
                <a:spcPct val="97000"/>
              </a:lnSpc>
              <a:buNone/>
            </a:pPr>
            <a:endParaRPr lang="en-GB" sz="6000" dirty="0"/>
          </a:p>
          <a:p>
            <a:pPr eaLnBrk="1" hangingPunct="1"/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45468755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Title 1"/>
          <p:cNvSpPr>
            <a:spLocks noGrp="1"/>
          </p:cNvSpPr>
          <p:nvPr>
            <p:ph type="title"/>
          </p:nvPr>
        </p:nvSpPr>
        <p:spPr>
          <a:xfrm>
            <a:off x="606996" y="274638"/>
            <a:ext cx="9454976" cy="1143000"/>
          </a:xfrm>
        </p:spPr>
        <p:txBody>
          <a:bodyPr/>
          <a:lstStyle/>
          <a:p>
            <a:pPr algn="l" eaLnBrk="1" hangingPunct="1"/>
            <a:r>
              <a:rPr lang="en-GB" sz="6000" dirty="0">
                <a:solidFill>
                  <a:srgbClr val="00B050"/>
                </a:solidFill>
              </a:rPr>
              <a:t>more elaborate pollutants?</a:t>
            </a:r>
          </a:p>
        </p:txBody>
      </p:sp>
      <p:sp>
        <p:nvSpPr>
          <p:cNvPr id="214019" name="Content Placeholder 2"/>
          <p:cNvSpPr>
            <a:spLocks noGrp="1"/>
          </p:cNvSpPr>
          <p:nvPr>
            <p:ph idx="1"/>
          </p:nvPr>
        </p:nvSpPr>
        <p:spPr>
          <a:xfrm>
            <a:off x="473944" y="1700808"/>
            <a:ext cx="9721080" cy="3906838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4800" dirty="0">
                <a:solidFill>
                  <a:srgbClr val="9900CC"/>
                </a:solidFill>
              </a:rPr>
              <a:t>use DO rather than BOD</a:t>
            </a:r>
          </a:p>
          <a:p>
            <a:pPr eaLnBrk="1" hangingPunct="1">
              <a:lnSpc>
                <a:spcPct val="97000"/>
              </a:lnSpc>
            </a:pPr>
            <a:r>
              <a:rPr lang="en-GB" sz="4800" dirty="0">
                <a:solidFill>
                  <a:srgbClr val="9900CC"/>
                </a:solidFill>
              </a:rPr>
              <a:t>use “free” ammonia instead of total ammonia</a:t>
            </a:r>
          </a:p>
          <a:p>
            <a:pPr eaLnBrk="1" hangingPunct="1">
              <a:lnSpc>
                <a:spcPct val="97000"/>
              </a:lnSpc>
            </a:pPr>
            <a:r>
              <a:rPr lang="en-GB" sz="4800" dirty="0">
                <a:solidFill>
                  <a:srgbClr val="9900CC"/>
                </a:solidFill>
              </a:rPr>
              <a:t>bioavailable metals</a:t>
            </a:r>
          </a:p>
          <a:p>
            <a:pPr eaLnBrk="1" hangingPunct="1">
              <a:lnSpc>
                <a:spcPct val="97000"/>
              </a:lnSpc>
            </a:pPr>
            <a:r>
              <a:rPr lang="en-GB" sz="4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different standards for every km</a:t>
            </a:r>
          </a:p>
          <a:p>
            <a:pPr marL="0" indent="0" eaLnBrk="1" hangingPunct="1">
              <a:lnSpc>
                <a:spcPct val="97000"/>
              </a:lnSpc>
              <a:buNone/>
            </a:pPr>
            <a:endParaRPr lang="en-GB" sz="6600" dirty="0"/>
          </a:p>
          <a:p>
            <a:pPr marL="0" indent="0" eaLnBrk="1" hangingPunct="1">
              <a:lnSpc>
                <a:spcPct val="97000"/>
              </a:lnSpc>
              <a:buNone/>
            </a:pPr>
            <a:endParaRPr lang="en-GB" sz="6600" dirty="0"/>
          </a:p>
          <a:p>
            <a:pPr eaLnBrk="1" hangingPunct="1"/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2173440239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ChangeArrowheads="1"/>
          </p:cNvSpPr>
          <p:nvPr/>
        </p:nvSpPr>
        <p:spPr bwMode="auto">
          <a:xfrm>
            <a:off x="174948" y="989279"/>
            <a:ext cx="9667561" cy="401584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>
              <a:lnSpc>
                <a:spcPct val="100000"/>
              </a:lnSpc>
            </a:pPr>
            <a:r>
              <a:rPr lang="en-US" sz="7200" dirty="0">
                <a:solidFill>
                  <a:srgbClr val="005991"/>
                </a:solidFill>
              </a:rPr>
              <a:t>such elaborations are often unnecessary</a:t>
            </a:r>
            <a:endParaRPr lang="en-US" sz="2800" dirty="0">
              <a:solidFill>
                <a:srgbClr val="005991"/>
              </a:solidFill>
            </a:endParaRPr>
          </a:p>
          <a:p>
            <a:pPr algn="r" defTabSz="1352550">
              <a:lnSpc>
                <a:spcPct val="100000"/>
              </a:lnSpc>
            </a:pPr>
            <a:endParaRPr lang="en-US" sz="2800" dirty="0">
              <a:solidFill>
                <a:srgbClr val="005991"/>
              </a:solidFill>
            </a:endParaRPr>
          </a:p>
          <a:p>
            <a:pPr algn="r" defTabSz="1352550">
              <a:lnSpc>
                <a:spcPct val="100000"/>
              </a:lnSpc>
            </a:pPr>
            <a:r>
              <a:rPr lang="en-US" dirty="0">
                <a:solidFill>
                  <a:srgbClr val="FF0000"/>
                </a:solidFill>
              </a:rPr>
              <a:t>especially with the errors from sampling that we are happy to live with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ChangeArrowheads="1"/>
          </p:cNvSpPr>
          <p:nvPr/>
        </p:nvSpPr>
        <p:spPr bwMode="auto">
          <a:xfrm rot="10800000" flipV="1">
            <a:off x="300038" y="2009775"/>
            <a:ext cx="9785350" cy="3940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FBFBF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5600" b="0" i="0" u="none" strike="noStrike" kern="1200" cap="none" spc="0" normalizeH="0" baseline="0" noProof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charset="0"/>
                <a:ea typeface="+mn-ea"/>
                <a:cs typeface="Arial"/>
              </a:rPr>
              <a:t>31 million seconds in a year</a:t>
            </a: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FBFBF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5600" b="0" i="0" u="none" strike="noStrike" kern="1200" cap="none" spc="0" normalizeH="0" baseline="0" noProof="0">
                <a:ln>
                  <a:noFill/>
                </a:ln>
                <a:solidFill>
                  <a:srgbClr val="2D2D8A"/>
                </a:solidFill>
                <a:effectLst/>
                <a:uLnTx/>
                <a:uFillTx/>
                <a:latin typeface="Arial" charset="0"/>
                <a:ea typeface="+mn-ea"/>
                <a:cs typeface="Arial"/>
              </a:rPr>
              <a:t>we take 12 samples </a:t>
            </a: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FBFBF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GB" sz="5600" b="0" i="0" u="none" strike="noStrike" kern="1200" cap="none" spc="0" normalizeH="0" baseline="0" noProof="0">
              <a:ln>
                <a:noFill/>
              </a:ln>
              <a:solidFill>
                <a:srgbClr val="2D2D8A"/>
              </a:solidFill>
              <a:effectLst/>
              <a:uLnTx/>
              <a:uFillTx/>
              <a:latin typeface="Arial" charset="0"/>
              <a:ea typeface="+mn-ea"/>
              <a:cs typeface="Arial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FBFBF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GB" sz="5600" b="0" i="0" u="none" strike="noStrike" kern="1200" cap="none" spc="0" normalizeH="0" baseline="0" noProof="0">
              <a:ln>
                <a:noFill/>
              </a:ln>
              <a:solidFill>
                <a:srgbClr val="2D2D8A"/>
              </a:solidFill>
              <a:effectLst/>
              <a:uLnTx/>
              <a:uFillTx/>
              <a:latin typeface="Arial" charset="0"/>
              <a:ea typeface="+mn-ea"/>
              <a:cs typeface="Arial"/>
            </a:endParaRPr>
          </a:p>
          <a:p>
            <a:pPr marL="536575" marR="0" lvl="0" indent="-536575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>
                <a:srgbClr val="BBE0E3"/>
              </a:buClr>
              <a:buSzTx/>
              <a:buFontTx/>
              <a:buNone/>
              <a:tabLst/>
              <a:defRPr/>
            </a:pPr>
            <a:endParaRPr kumimoji="0" lang="en-GB" sz="8200" b="0" i="0" u="none" strike="noStrike" kern="1200" cap="none" spc="0" normalizeH="0" baseline="0" noProof="0">
              <a:ln>
                <a:noFill/>
              </a:ln>
              <a:solidFill>
                <a:srgbClr val="0069AA"/>
              </a:solidFill>
              <a:effectLst/>
              <a:uLnTx/>
              <a:uFillTx/>
              <a:latin typeface="Arial" charset="0"/>
              <a:ea typeface="+mn-ea"/>
              <a:cs typeface="Arial"/>
            </a:endParaRPr>
          </a:p>
        </p:txBody>
      </p:sp>
      <p:sp>
        <p:nvSpPr>
          <p:cNvPr id="152579" name="Rectangle 3"/>
          <p:cNvSpPr>
            <a:spLocks noChangeArrowheads="1"/>
          </p:cNvSpPr>
          <p:nvPr/>
        </p:nvSpPr>
        <p:spPr bwMode="auto">
          <a:xfrm>
            <a:off x="0" y="5949952"/>
            <a:ext cx="10287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CCCCFF"/>
              </a:buClr>
              <a:buSzPct val="180000"/>
              <a:buFont typeface="Wingdings" pitchFamily="2" charset="2"/>
              <a:buChar char="§"/>
              <a:tabLst/>
              <a:defRPr/>
            </a:pPr>
            <a:endParaRPr kumimoji="0" lang="en-US" sz="4400" b="0" i="0" u="none" strike="noStrike" kern="120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Arial" charset="0"/>
              <a:ea typeface="+mn-ea"/>
              <a:cs typeface="Arial"/>
            </a:endParaRPr>
          </a:p>
        </p:txBody>
      </p:sp>
      <p:grpSp>
        <p:nvGrpSpPr>
          <p:cNvPr id="152580" name="Group 4"/>
          <p:cNvGrpSpPr>
            <a:grpSpLocks/>
          </p:cNvGrpSpPr>
          <p:nvPr/>
        </p:nvGrpSpPr>
        <p:grpSpPr bwMode="auto">
          <a:xfrm rot="-9809264" flipH="1" flipV="1">
            <a:off x="8566151" y="5194300"/>
            <a:ext cx="809625" cy="433388"/>
            <a:chOff x="1632" y="3273"/>
            <a:chExt cx="725" cy="367"/>
          </a:xfrm>
        </p:grpSpPr>
        <p:grpSp>
          <p:nvGrpSpPr>
            <p:cNvPr id="152601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2605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606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607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608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</p:grpSp>
        <p:sp>
          <p:nvSpPr>
            <p:cNvPr id="152602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603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2804 h 17"/>
                <a:gd name="T2" fmla="*/ 363651 w 39"/>
                <a:gd name="T3" fmla="*/ 132804 h 17"/>
                <a:gd name="T4" fmla="*/ 645395 w 39"/>
                <a:gd name="T5" fmla="*/ 114617 h 17"/>
                <a:gd name="T6" fmla="*/ 912679 w 39"/>
                <a:gd name="T7" fmla="*/ 102621 h 17"/>
                <a:gd name="T8" fmla="*/ 1191922 w 39"/>
                <a:gd name="T9" fmla="*/ 64218 h 17"/>
                <a:gd name="T10" fmla="*/ 1439717 w 39"/>
                <a:gd name="T11" fmla="*/ 29630 h 17"/>
                <a:gd name="T12" fmla="*/ 176279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604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</p:grpSp>
      <p:grpSp>
        <p:nvGrpSpPr>
          <p:cNvPr id="152581" name="Group 13"/>
          <p:cNvGrpSpPr>
            <a:grpSpLocks/>
          </p:cNvGrpSpPr>
          <p:nvPr/>
        </p:nvGrpSpPr>
        <p:grpSpPr bwMode="auto">
          <a:xfrm rot="9049589" flipH="1" flipV="1">
            <a:off x="8242300" y="5803900"/>
            <a:ext cx="811213" cy="433388"/>
            <a:chOff x="1632" y="3273"/>
            <a:chExt cx="725" cy="367"/>
          </a:xfrm>
        </p:grpSpPr>
        <p:grpSp>
          <p:nvGrpSpPr>
            <p:cNvPr id="152593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2597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598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599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600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</p:grpSp>
        <p:sp>
          <p:nvSpPr>
            <p:cNvPr id="152594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595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2804 h 17"/>
                <a:gd name="T2" fmla="*/ 363651 w 39"/>
                <a:gd name="T3" fmla="*/ 132804 h 17"/>
                <a:gd name="T4" fmla="*/ 645395 w 39"/>
                <a:gd name="T5" fmla="*/ 114617 h 17"/>
                <a:gd name="T6" fmla="*/ 912679 w 39"/>
                <a:gd name="T7" fmla="*/ 102621 h 17"/>
                <a:gd name="T8" fmla="*/ 1191922 w 39"/>
                <a:gd name="T9" fmla="*/ 64218 h 17"/>
                <a:gd name="T10" fmla="*/ 1439717 w 39"/>
                <a:gd name="T11" fmla="*/ 29630 h 17"/>
                <a:gd name="T12" fmla="*/ 176279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596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</p:grpSp>
      <p:grpSp>
        <p:nvGrpSpPr>
          <p:cNvPr id="152582" name="Group 22"/>
          <p:cNvGrpSpPr>
            <a:grpSpLocks/>
          </p:cNvGrpSpPr>
          <p:nvPr/>
        </p:nvGrpSpPr>
        <p:grpSpPr bwMode="auto">
          <a:xfrm rot="-9809264" flipH="1" flipV="1">
            <a:off x="9132889" y="5086350"/>
            <a:ext cx="811212" cy="433388"/>
            <a:chOff x="1632" y="3273"/>
            <a:chExt cx="725" cy="367"/>
          </a:xfrm>
        </p:grpSpPr>
        <p:grpSp>
          <p:nvGrpSpPr>
            <p:cNvPr id="15258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258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59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59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4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  <p:sp>
            <p:nvSpPr>
              <p:cNvPr id="15259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Arial" charset="0"/>
                  <a:ea typeface="+mn-ea"/>
                  <a:cs typeface="Arial"/>
                </a:endParaRPr>
              </a:p>
            </p:txBody>
          </p:sp>
        </p:grpSp>
        <p:sp>
          <p:nvSpPr>
            <p:cNvPr id="15258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58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2804 h 17"/>
                <a:gd name="T2" fmla="*/ 363651 w 39"/>
                <a:gd name="T3" fmla="*/ 132804 h 17"/>
                <a:gd name="T4" fmla="*/ 645395 w 39"/>
                <a:gd name="T5" fmla="*/ 114617 h 17"/>
                <a:gd name="T6" fmla="*/ 912679 w 39"/>
                <a:gd name="T7" fmla="*/ 102621 h 17"/>
                <a:gd name="T8" fmla="*/ 1191922 w 39"/>
                <a:gd name="T9" fmla="*/ 64218 h 17"/>
                <a:gd name="T10" fmla="*/ 1439717 w 39"/>
                <a:gd name="T11" fmla="*/ 29630 h 17"/>
                <a:gd name="T12" fmla="*/ 176279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  <p:sp>
          <p:nvSpPr>
            <p:cNvPr id="15258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CCFF"/>
                </a:buClr>
                <a:buSzPct val="180000"/>
                <a:buFont typeface="Wingdings" pitchFamily="2" charset="2"/>
                <a:buChar char="§"/>
                <a:tabLst/>
                <a:defRPr/>
              </a:pPr>
              <a:endPara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Arial" charset="0"/>
                <a:ea typeface="+mn-ea"/>
                <a:cs typeface="Arial"/>
              </a:endParaRPr>
            </a:p>
          </p:txBody>
        </p:sp>
      </p:grpSp>
      <p:sp>
        <p:nvSpPr>
          <p:cNvPr id="152583" name="Rectangle 31"/>
          <p:cNvSpPr>
            <a:spLocks noChangeArrowheads="1"/>
          </p:cNvSpPr>
          <p:nvPr/>
        </p:nvSpPr>
        <p:spPr bwMode="auto">
          <a:xfrm rot="10800000" flipV="1">
            <a:off x="-609600" y="488952"/>
            <a:ext cx="10694988" cy="7080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marR="0" lvl="0" indent="-1588" algn="l" defTabSz="914400" rtl="0" eaLnBrk="1" fontAlgn="base" latinLnBrk="0" hangingPunct="1">
              <a:lnSpc>
                <a:spcPct val="97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6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+mn-ea"/>
                <a:cs typeface="Arial"/>
              </a:rPr>
              <a:t>uncertainty because…</a:t>
            </a:r>
          </a:p>
        </p:txBody>
      </p:sp>
      <p:sp>
        <p:nvSpPr>
          <p:cNvPr id="152584" name="Freeform 12"/>
          <p:cNvSpPr>
            <a:spLocks/>
          </p:cNvSpPr>
          <p:nvPr/>
        </p:nvSpPr>
        <p:spPr bwMode="auto">
          <a:xfrm>
            <a:off x="6683376" y="5229227"/>
            <a:ext cx="2187575" cy="1008063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0070C0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6325005"/>
      </p:ext>
    </p:extLst>
  </p:cSld>
  <p:clrMapOvr>
    <a:masterClrMapping/>
  </p:clrMapOvr>
  <p:transition advTm="13116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ChangeArrowheads="1"/>
          </p:cNvSpPr>
          <p:nvPr/>
        </p:nvSpPr>
        <p:spPr bwMode="auto">
          <a:xfrm>
            <a:off x="174948" y="1020969"/>
            <a:ext cx="9667561" cy="48160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>
              <a:lnSpc>
                <a:spcPct val="100000"/>
              </a:lnSpc>
            </a:pPr>
            <a:r>
              <a:rPr lang="en-US" sz="7200" dirty="0">
                <a:solidFill>
                  <a:srgbClr val="005991"/>
                </a:solidFill>
              </a:rPr>
              <a:t>elaborations can be unnecessary</a:t>
            </a:r>
          </a:p>
          <a:p>
            <a:pPr algn="r" defTabSz="1352550">
              <a:lnSpc>
                <a:spcPct val="100000"/>
              </a:lnSpc>
            </a:pPr>
            <a:r>
              <a:rPr lang="en-US" sz="7200" dirty="0">
                <a:solidFill>
                  <a:srgbClr val="005991"/>
                </a:solidFill>
              </a:rPr>
              <a:t> </a:t>
            </a:r>
          </a:p>
          <a:p>
            <a:pPr algn="r" defTabSz="1352550">
              <a:lnSpc>
                <a:spcPct val="100000"/>
              </a:lnSpc>
            </a:pPr>
            <a:r>
              <a:rPr lang="en-US" sz="6000" dirty="0">
                <a:solidFill>
                  <a:srgbClr val="00B0F0"/>
                </a:solidFill>
              </a:rPr>
              <a:t>(and lead to bigger errors)</a:t>
            </a:r>
            <a:endParaRPr lang="en-US" sz="2000" dirty="0">
              <a:solidFill>
                <a:srgbClr val="00B0F0"/>
              </a:solidFill>
            </a:endParaRPr>
          </a:p>
          <a:p>
            <a:pPr algn="r" defTabSz="1352550">
              <a:lnSpc>
                <a:spcPct val="100000"/>
              </a:lnSpc>
            </a:pPr>
            <a:endParaRPr lang="en-US" sz="2800" dirty="0">
              <a:solidFill>
                <a:srgbClr val="0059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98421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ChangeArrowheads="1"/>
          </p:cNvSpPr>
          <p:nvPr/>
        </p:nvSpPr>
        <p:spPr bwMode="auto">
          <a:xfrm>
            <a:off x="967036" y="476672"/>
            <a:ext cx="8064896" cy="36772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marL="0" marR="0" lvl="0" indent="0" algn="r" defTabSz="13525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0" i="0" u="none" strike="noStrike" kern="1200" cap="none" spc="0" normalizeH="0" baseline="0" noProof="0" dirty="0">
                <a:ln>
                  <a:noFill/>
                </a:ln>
                <a:solidFill>
                  <a:srgbClr val="00599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intermittent discharges</a:t>
            </a:r>
            <a:endParaRPr kumimoji="0" lang="en-US" sz="16600" b="0" i="0" u="none" strike="noStrike" kern="1200" cap="none" spc="0" normalizeH="0" baseline="0" noProof="0" dirty="0">
              <a:ln>
                <a:noFill/>
              </a:ln>
              <a:solidFill>
                <a:srgbClr val="005991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 rot="13323249" flipH="1" flipV="1">
            <a:off x="8185152" y="5587699"/>
            <a:ext cx="720725" cy="433388"/>
            <a:chOff x="1632" y="3273"/>
            <a:chExt cx="725" cy="367"/>
          </a:xfrm>
        </p:grpSpPr>
        <p:grpSp>
          <p:nvGrpSpPr>
            <p:cNvPr id="3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9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0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1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5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4" name="Group 13"/>
          <p:cNvGrpSpPr>
            <a:grpSpLocks/>
          </p:cNvGrpSpPr>
          <p:nvPr/>
        </p:nvGrpSpPr>
        <p:grpSpPr bwMode="auto">
          <a:xfrm rot="8776385" flipH="1" flipV="1">
            <a:off x="7283666" y="6409792"/>
            <a:ext cx="720725" cy="433387"/>
            <a:chOff x="1632" y="3273"/>
            <a:chExt cx="725" cy="367"/>
          </a:xfrm>
        </p:grpSpPr>
        <p:grpSp>
          <p:nvGrpSpPr>
            <p:cNvPr id="12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7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8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9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0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14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5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6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13" name="Group 22"/>
          <p:cNvGrpSpPr>
            <a:grpSpLocks/>
          </p:cNvGrpSpPr>
          <p:nvPr/>
        </p:nvGrpSpPr>
        <p:grpSpPr bwMode="auto">
          <a:xfrm rot="12321780" flipH="1" flipV="1">
            <a:off x="8689977" y="5479749"/>
            <a:ext cx="720725" cy="433388"/>
            <a:chOff x="1632" y="3273"/>
            <a:chExt cx="725" cy="367"/>
          </a:xfrm>
        </p:grpSpPr>
        <p:grpSp>
          <p:nvGrpSpPr>
            <p:cNvPr id="2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2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2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22" name="Group 32"/>
          <p:cNvGrpSpPr>
            <a:grpSpLocks/>
          </p:cNvGrpSpPr>
          <p:nvPr/>
        </p:nvGrpSpPr>
        <p:grpSpPr bwMode="auto">
          <a:xfrm rot="10314208" flipH="1" flipV="1">
            <a:off x="8312152" y="4759024"/>
            <a:ext cx="720725" cy="433388"/>
            <a:chOff x="1632" y="3273"/>
            <a:chExt cx="725" cy="367"/>
          </a:xfrm>
        </p:grpSpPr>
        <p:grpSp>
          <p:nvGrpSpPr>
            <p:cNvPr id="30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6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7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38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32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3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4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31" name="Group 50"/>
          <p:cNvGrpSpPr>
            <a:grpSpLocks/>
          </p:cNvGrpSpPr>
          <p:nvPr/>
        </p:nvGrpSpPr>
        <p:grpSpPr bwMode="auto">
          <a:xfrm rot="12332513" flipH="1" flipV="1">
            <a:off x="8743952" y="6103640"/>
            <a:ext cx="720725" cy="433387"/>
            <a:chOff x="1632" y="3273"/>
            <a:chExt cx="725" cy="367"/>
          </a:xfrm>
        </p:grpSpPr>
        <p:grpSp>
          <p:nvGrpSpPr>
            <p:cNvPr id="39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4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45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46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47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41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42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43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40" name="Group 59"/>
          <p:cNvGrpSpPr>
            <a:grpSpLocks/>
          </p:cNvGrpSpPr>
          <p:nvPr/>
        </p:nvGrpSpPr>
        <p:grpSpPr bwMode="auto">
          <a:xfrm rot="11315677" flipH="1" flipV="1">
            <a:off x="7088189" y="5370215"/>
            <a:ext cx="720725" cy="433387"/>
            <a:chOff x="1632" y="3273"/>
            <a:chExt cx="725" cy="367"/>
          </a:xfrm>
        </p:grpSpPr>
        <p:grpSp>
          <p:nvGrpSpPr>
            <p:cNvPr id="48" name="Group 60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53" name="Oval 61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54" name="AutoShape 62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55" name="AutoShape 63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56" name="AutoShape 64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50" name="Oval 65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1" name="Freeform 66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2" name="Oval 67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49" name="Group 77"/>
          <p:cNvGrpSpPr>
            <a:grpSpLocks/>
          </p:cNvGrpSpPr>
          <p:nvPr/>
        </p:nvGrpSpPr>
        <p:grpSpPr bwMode="auto">
          <a:xfrm rot="11315677" flipH="1" flipV="1">
            <a:off x="7159851" y="4711610"/>
            <a:ext cx="720725" cy="433387"/>
            <a:chOff x="1632" y="3273"/>
            <a:chExt cx="725" cy="367"/>
          </a:xfrm>
        </p:grpSpPr>
        <p:grpSp>
          <p:nvGrpSpPr>
            <p:cNvPr id="57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2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63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64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65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59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0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1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58" name="Group 4"/>
          <p:cNvGrpSpPr>
            <a:grpSpLocks/>
          </p:cNvGrpSpPr>
          <p:nvPr/>
        </p:nvGrpSpPr>
        <p:grpSpPr bwMode="auto">
          <a:xfrm rot="9589050" flipH="1" flipV="1">
            <a:off x="9559280" y="5725633"/>
            <a:ext cx="720725" cy="433388"/>
            <a:chOff x="1632" y="3273"/>
            <a:chExt cx="725" cy="367"/>
          </a:xfrm>
        </p:grpSpPr>
        <p:grpSp>
          <p:nvGrpSpPr>
            <p:cNvPr id="66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1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72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73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74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68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70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67" name="Group 22"/>
          <p:cNvGrpSpPr>
            <a:grpSpLocks/>
          </p:cNvGrpSpPr>
          <p:nvPr/>
        </p:nvGrpSpPr>
        <p:grpSpPr bwMode="auto">
          <a:xfrm rot="10618446" flipH="1" flipV="1">
            <a:off x="8826845" y="4023784"/>
            <a:ext cx="720725" cy="433388"/>
            <a:chOff x="1632" y="3273"/>
            <a:chExt cx="725" cy="367"/>
          </a:xfrm>
        </p:grpSpPr>
        <p:grpSp>
          <p:nvGrpSpPr>
            <p:cNvPr id="7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8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8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8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7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7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7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76" name="Group 32"/>
          <p:cNvGrpSpPr>
            <a:grpSpLocks/>
          </p:cNvGrpSpPr>
          <p:nvPr/>
        </p:nvGrpSpPr>
        <p:grpSpPr bwMode="auto">
          <a:xfrm rot="8610874" flipH="1" flipV="1">
            <a:off x="8010035" y="4248881"/>
            <a:ext cx="720725" cy="433388"/>
            <a:chOff x="1632" y="3273"/>
            <a:chExt cx="725" cy="367"/>
          </a:xfrm>
        </p:grpSpPr>
        <p:grpSp>
          <p:nvGrpSpPr>
            <p:cNvPr id="84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9" name="Oval 88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90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91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92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86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87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88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85" name="Group 50"/>
          <p:cNvGrpSpPr>
            <a:grpSpLocks/>
          </p:cNvGrpSpPr>
          <p:nvPr/>
        </p:nvGrpSpPr>
        <p:grpSpPr bwMode="auto">
          <a:xfrm rot="10629179" flipH="1" flipV="1">
            <a:off x="7242051" y="5894907"/>
            <a:ext cx="720725" cy="433387"/>
            <a:chOff x="1632" y="3273"/>
            <a:chExt cx="725" cy="367"/>
          </a:xfrm>
        </p:grpSpPr>
        <p:grpSp>
          <p:nvGrpSpPr>
            <p:cNvPr id="93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8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99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00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  <p:sp>
            <p:nvSpPr>
              <p:cNvPr id="101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9AA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95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96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97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9298158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7950200" y="1419622"/>
            <a:ext cx="1625600" cy="8572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AE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river concentration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with</a:t>
            </a:r>
          </a:p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a 3 hour 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C0128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duration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, </a:t>
            </a:r>
          </a:p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  <a:latin typeface="Arial" charset="0"/>
                <a:cs typeface="Arial" charset="0"/>
              </a:rPr>
              <a:t>twice a year</a:t>
            </a:r>
            <a:r>
              <a:rPr lang="en-US" sz="6000" b="1" dirty="0">
                <a:solidFill>
                  <a:schemeClr val="tx1"/>
                </a:solidFill>
                <a:latin typeface="Arial" charset="0"/>
                <a:cs typeface="Arial" charset="0"/>
              </a:rPr>
              <a:t> 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and a </a:t>
            </a:r>
          </a:p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12 month 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7B00E4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return period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 rot="16481019">
            <a:off x="7266857" y="3875632"/>
            <a:ext cx="2211388" cy="2211388"/>
            <a:chOff x="2640" y="1776"/>
            <a:chExt cx="1393" cy="1393"/>
          </a:xfrm>
        </p:grpSpPr>
        <p:sp>
          <p:nvSpPr>
            <p:cNvPr id="5" name="Freeform 3"/>
            <p:cNvSpPr>
              <a:spLocks/>
            </p:cNvSpPr>
            <p:nvPr/>
          </p:nvSpPr>
          <p:spPr bwMode="auto">
            <a:xfrm>
              <a:off x="2652" y="1776"/>
              <a:ext cx="1381" cy="1393"/>
            </a:xfrm>
            <a:custGeom>
              <a:avLst/>
              <a:gdLst>
                <a:gd name="T0" fmla="*/ 1291 w 1381"/>
                <a:gd name="T1" fmla="*/ 0 h 1393"/>
                <a:gd name="T2" fmla="*/ 1171 w 1381"/>
                <a:gd name="T3" fmla="*/ 44 h 1393"/>
                <a:gd name="T4" fmla="*/ 1033 w 1381"/>
                <a:gd name="T5" fmla="*/ 107 h 1393"/>
                <a:gd name="T6" fmla="*/ 910 w 1381"/>
                <a:gd name="T7" fmla="*/ 183 h 1393"/>
                <a:gd name="T8" fmla="*/ 775 w 1381"/>
                <a:gd name="T9" fmla="*/ 270 h 1393"/>
                <a:gd name="T10" fmla="*/ 645 w 1381"/>
                <a:gd name="T11" fmla="*/ 371 h 1393"/>
                <a:gd name="T12" fmla="*/ 510 w 1381"/>
                <a:gd name="T13" fmla="*/ 500 h 1393"/>
                <a:gd name="T14" fmla="*/ 401 w 1381"/>
                <a:gd name="T15" fmla="*/ 620 h 1393"/>
                <a:gd name="T16" fmla="*/ 323 w 1381"/>
                <a:gd name="T17" fmla="*/ 757 h 1393"/>
                <a:gd name="T18" fmla="*/ 278 w 1381"/>
                <a:gd name="T19" fmla="*/ 892 h 1393"/>
                <a:gd name="T20" fmla="*/ 278 w 1381"/>
                <a:gd name="T21" fmla="*/ 982 h 1393"/>
                <a:gd name="T22" fmla="*/ 291 w 1381"/>
                <a:gd name="T23" fmla="*/ 1055 h 1393"/>
                <a:gd name="T24" fmla="*/ 0 w 1381"/>
                <a:gd name="T25" fmla="*/ 1085 h 1393"/>
                <a:gd name="T26" fmla="*/ 166 w 1381"/>
                <a:gd name="T27" fmla="*/ 1167 h 1393"/>
                <a:gd name="T28" fmla="*/ 335 w 1381"/>
                <a:gd name="T29" fmla="*/ 1272 h 1393"/>
                <a:gd name="T30" fmla="*/ 430 w 1381"/>
                <a:gd name="T31" fmla="*/ 1392 h 1393"/>
                <a:gd name="T32" fmla="*/ 542 w 1381"/>
                <a:gd name="T33" fmla="*/ 1329 h 1393"/>
                <a:gd name="T34" fmla="*/ 665 w 1381"/>
                <a:gd name="T35" fmla="*/ 1198 h 1393"/>
                <a:gd name="T36" fmla="*/ 781 w 1381"/>
                <a:gd name="T37" fmla="*/ 1115 h 1393"/>
                <a:gd name="T38" fmla="*/ 597 w 1381"/>
                <a:gd name="T39" fmla="*/ 1082 h 1393"/>
                <a:gd name="T40" fmla="*/ 575 w 1381"/>
                <a:gd name="T41" fmla="*/ 962 h 1393"/>
                <a:gd name="T42" fmla="*/ 594 w 1381"/>
                <a:gd name="T43" fmla="*/ 831 h 1393"/>
                <a:gd name="T44" fmla="*/ 645 w 1381"/>
                <a:gd name="T45" fmla="*/ 690 h 1393"/>
                <a:gd name="T46" fmla="*/ 742 w 1381"/>
                <a:gd name="T47" fmla="*/ 520 h 1393"/>
                <a:gd name="T48" fmla="*/ 858 w 1381"/>
                <a:gd name="T49" fmla="*/ 380 h 1393"/>
                <a:gd name="T50" fmla="*/ 916 w 1381"/>
                <a:gd name="T51" fmla="*/ 314 h 1393"/>
                <a:gd name="T52" fmla="*/ 974 w 1381"/>
                <a:gd name="T53" fmla="*/ 261 h 1393"/>
                <a:gd name="T54" fmla="*/ 1069 w 1381"/>
                <a:gd name="T55" fmla="*/ 181 h 1393"/>
                <a:gd name="T56" fmla="*/ 1138 w 1381"/>
                <a:gd name="T57" fmla="*/ 131 h 1393"/>
                <a:gd name="T58" fmla="*/ 1206 w 1381"/>
                <a:gd name="T59" fmla="*/ 88 h 1393"/>
                <a:gd name="T60" fmla="*/ 1290 w 1381"/>
                <a:gd name="T61" fmla="*/ 42 h 1393"/>
                <a:gd name="T62" fmla="*/ 1380 w 1381"/>
                <a:gd name="T63" fmla="*/ 0 h 139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381"/>
                <a:gd name="T97" fmla="*/ 0 h 1393"/>
                <a:gd name="T98" fmla="*/ 1381 w 1381"/>
                <a:gd name="T99" fmla="*/ 1393 h 139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381" h="1393">
                  <a:moveTo>
                    <a:pt x="1380" y="0"/>
                  </a:moveTo>
                  <a:lnTo>
                    <a:pt x="1291" y="0"/>
                  </a:lnTo>
                  <a:lnTo>
                    <a:pt x="1225" y="24"/>
                  </a:lnTo>
                  <a:lnTo>
                    <a:pt x="1171" y="44"/>
                  </a:lnTo>
                  <a:lnTo>
                    <a:pt x="1106" y="72"/>
                  </a:lnTo>
                  <a:lnTo>
                    <a:pt x="1033" y="107"/>
                  </a:lnTo>
                  <a:lnTo>
                    <a:pt x="984" y="139"/>
                  </a:lnTo>
                  <a:lnTo>
                    <a:pt x="910" y="183"/>
                  </a:lnTo>
                  <a:lnTo>
                    <a:pt x="839" y="226"/>
                  </a:lnTo>
                  <a:lnTo>
                    <a:pt x="775" y="270"/>
                  </a:lnTo>
                  <a:lnTo>
                    <a:pt x="697" y="327"/>
                  </a:lnTo>
                  <a:lnTo>
                    <a:pt x="645" y="371"/>
                  </a:lnTo>
                  <a:lnTo>
                    <a:pt x="581" y="432"/>
                  </a:lnTo>
                  <a:lnTo>
                    <a:pt x="510" y="500"/>
                  </a:lnTo>
                  <a:lnTo>
                    <a:pt x="446" y="568"/>
                  </a:lnTo>
                  <a:lnTo>
                    <a:pt x="401" y="620"/>
                  </a:lnTo>
                  <a:lnTo>
                    <a:pt x="355" y="695"/>
                  </a:lnTo>
                  <a:lnTo>
                    <a:pt x="323" y="757"/>
                  </a:lnTo>
                  <a:lnTo>
                    <a:pt x="297" y="822"/>
                  </a:lnTo>
                  <a:lnTo>
                    <a:pt x="278" y="892"/>
                  </a:lnTo>
                  <a:lnTo>
                    <a:pt x="275" y="933"/>
                  </a:lnTo>
                  <a:lnTo>
                    <a:pt x="278" y="982"/>
                  </a:lnTo>
                  <a:lnTo>
                    <a:pt x="285" y="1019"/>
                  </a:lnTo>
                  <a:lnTo>
                    <a:pt x="291" y="1055"/>
                  </a:lnTo>
                  <a:lnTo>
                    <a:pt x="304" y="1085"/>
                  </a:lnTo>
                  <a:lnTo>
                    <a:pt x="0" y="1085"/>
                  </a:lnTo>
                  <a:lnTo>
                    <a:pt x="77" y="1121"/>
                  </a:lnTo>
                  <a:lnTo>
                    <a:pt x="166" y="1167"/>
                  </a:lnTo>
                  <a:lnTo>
                    <a:pt x="253" y="1215"/>
                  </a:lnTo>
                  <a:lnTo>
                    <a:pt x="335" y="1272"/>
                  </a:lnTo>
                  <a:lnTo>
                    <a:pt x="383" y="1315"/>
                  </a:lnTo>
                  <a:lnTo>
                    <a:pt x="430" y="1392"/>
                  </a:lnTo>
                  <a:lnTo>
                    <a:pt x="498" y="1391"/>
                  </a:lnTo>
                  <a:lnTo>
                    <a:pt x="542" y="1329"/>
                  </a:lnTo>
                  <a:lnTo>
                    <a:pt x="592" y="1264"/>
                  </a:lnTo>
                  <a:lnTo>
                    <a:pt x="665" y="1198"/>
                  </a:lnTo>
                  <a:lnTo>
                    <a:pt x="736" y="1146"/>
                  </a:lnTo>
                  <a:lnTo>
                    <a:pt x="781" y="1115"/>
                  </a:lnTo>
                  <a:lnTo>
                    <a:pt x="855" y="1082"/>
                  </a:lnTo>
                  <a:lnTo>
                    <a:pt x="597" y="1082"/>
                  </a:lnTo>
                  <a:lnTo>
                    <a:pt x="581" y="1019"/>
                  </a:lnTo>
                  <a:lnTo>
                    <a:pt x="575" y="962"/>
                  </a:lnTo>
                  <a:lnTo>
                    <a:pt x="581" y="896"/>
                  </a:lnTo>
                  <a:lnTo>
                    <a:pt x="594" y="831"/>
                  </a:lnTo>
                  <a:lnTo>
                    <a:pt x="620" y="757"/>
                  </a:lnTo>
                  <a:lnTo>
                    <a:pt x="645" y="690"/>
                  </a:lnTo>
                  <a:lnTo>
                    <a:pt x="694" y="597"/>
                  </a:lnTo>
                  <a:lnTo>
                    <a:pt x="742" y="520"/>
                  </a:lnTo>
                  <a:lnTo>
                    <a:pt x="794" y="452"/>
                  </a:lnTo>
                  <a:lnTo>
                    <a:pt x="858" y="380"/>
                  </a:lnTo>
                  <a:lnTo>
                    <a:pt x="889" y="345"/>
                  </a:lnTo>
                  <a:lnTo>
                    <a:pt x="916" y="314"/>
                  </a:lnTo>
                  <a:lnTo>
                    <a:pt x="945" y="287"/>
                  </a:lnTo>
                  <a:lnTo>
                    <a:pt x="974" y="261"/>
                  </a:lnTo>
                  <a:lnTo>
                    <a:pt x="1026" y="213"/>
                  </a:lnTo>
                  <a:lnTo>
                    <a:pt x="1069" y="181"/>
                  </a:lnTo>
                  <a:lnTo>
                    <a:pt x="1103" y="156"/>
                  </a:lnTo>
                  <a:lnTo>
                    <a:pt x="1138" y="131"/>
                  </a:lnTo>
                  <a:lnTo>
                    <a:pt x="1174" y="108"/>
                  </a:lnTo>
                  <a:lnTo>
                    <a:pt x="1206" y="88"/>
                  </a:lnTo>
                  <a:lnTo>
                    <a:pt x="1244" y="65"/>
                  </a:lnTo>
                  <a:lnTo>
                    <a:pt x="1290" y="42"/>
                  </a:lnTo>
                  <a:lnTo>
                    <a:pt x="1335" y="19"/>
                  </a:lnTo>
                  <a:lnTo>
                    <a:pt x="1380" y="0"/>
                  </a:lnTo>
                </a:path>
              </a:pathLst>
            </a:custGeom>
            <a:solidFill>
              <a:schemeClr val="tx1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" name="Freeform 4"/>
            <p:cNvSpPr>
              <a:spLocks/>
            </p:cNvSpPr>
            <p:nvPr/>
          </p:nvSpPr>
          <p:spPr bwMode="auto">
            <a:xfrm>
              <a:off x="2640" y="1777"/>
              <a:ext cx="1307" cy="1392"/>
            </a:xfrm>
            <a:custGeom>
              <a:avLst/>
              <a:gdLst>
                <a:gd name="T0" fmla="*/ 1306 w 1307"/>
                <a:gd name="T1" fmla="*/ 0 h 1392"/>
                <a:gd name="T2" fmla="*/ 1232 w 1307"/>
                <a:gd name="T3" fmla="*/ 18 h 1392"/>
                <a:gd name="T4" fmla="*/ 1173 w 1307"/>
                <a:gd name="T5" fmla="*/ 35 h 1392"/>
                <a:gd name="T6" fmla="*/ 1124 w 1307"/>
                <a:gd name="T7" fmla="*/ 53 h 1392"/>
                <a:gd name="T8" fmla="*/ 1067 w 1307"/>
                <a:gd name="T9" fmla="*/ 74 h 1392"/>
                <a:gd name="T10" fmla="*/ 989 w 1307"/>
                <a:gd name="T11" fmla="*/ 106 h 1392"/>
                <a:gd name="T12" fmla="*/ 918 w 1307"/>
                <a:gd name="T13" fmla="*/ 140 h 1392"/>
                <a:gd name="T14" fmla="*/ 846 w 1307"/>
                <a:gd name="T15" fmla="*/ 183 h 1392"/>
                <a:gd name="T16" fmla="*/ 776 w 1307"/>
                <a:gd name="T17" fmla="*/ 227 h 1392"/>
                <a:gd name="T18" fmla="*/ 713 w 1307"/>
                <a:gd name="T19" fmla="*/ 271 h 1392"/>
                <a:gd name="T20" fmla="*/ 637 w 1307"/>
                <a:gd name="T21" fmla="*/ 328 h 1392"/>
                <a:gd name="T22" fmla="*/ 587 w 1307"/>
                <a:gd name="T23" fmla="*/ 372 h 1392"/>
                <a:gd name="T24" fmla="*/ 523 w 1307"/>
                <a:gd name="T25" fmla="*/ 433 h 1392"/>
                <a:gd name="T26" fmla="*/ 454 w 1307"/>
                <a:gd name="T27" fmla="*/ 501 h 1392"/>
                <a:gd name="T28" fmla="*/ 391 w 1307"/>
                <a:gd name="T29" fmla="*/ 569 h 1392"/>
                <a:gd name="T30" fmla="*/ 347 w 1307"/>
                <a:gd name="T31" fmla="*/ 621 h 1392"/>
                <a:gd name="T32" fmla="*/ 302 w 1307"/>
                <a:gd name="T33" fmla="*/ 695 h 1392"/>
                <a:gd name="T34" fmla="*/ 271 w 1307"/>
                <a:gd name="T35" fmla="*/ 757 h 1392"/>
                <a:gd name="T36" fmla="*/ 245 w 1307"/>
                <a:gd name="T37" fmla="*/ 823 h 1392"/>
                <a:gd name="T38" fmla="*/ 226 w 1307"/>
                <a:gd name="T39" fmla="*/ 892 h 1392"/>
                <a:gd name="T40" fmla="*/ 223 w 1307"/>
                <a:gd name="T41" fmla="*/ 933 h 1392"/>
                <a:gd name="T42" fmla="*/ 226 w 1307"/>
                <a:gd name="T43" fmla="*/ 982 h 1392"/>
                <a:gd name="T44" fmla="*/ 233 w 1307"/>
                <a:gd name="T45" fmla="*/ 1019 h 1392"/>
                <a:gd name="T46" fmla="*/ 239 w 1307"/>
                <a:gd name="T47" fmla="*/ 1056 h 1392"/>
                <a:gd name="T48" fmla="*/ 252 w 1307"/>
                <a:gd name="T49" fmla="*/ 1085 h 1392"/>
                <a:gd name="T50" fmla="*/ 0 w 1307"/>
                <a:gd name="T51" fmla="*/ 1085 h 1392"/>
                <a:gd name="T52" fmla="*/ 79 w 1307"/>
                <a:gd name="T53" fmla="*/ 1124 h 1392"/>
                <a:gd name="T54" fmla="*/ 152 w 1307"/>
                <a:gd name="T55" fmla="*/ 1164 h 1392"/>
                <a:gd name="T56" fmla="*/ 245 w 1307"/>
                <a:gd name="T57" fmla="*/ 1216 h 1392"/>
                <a:gd name="T58" fmla="*/ 321 w 1307"/>
                <a:gd name="T59" fmla="*/ 1273 h 1392"/>
                <a:gd name="T60" fmla="*/ 384 w 1307"/>
                <a:gd name="T61" fmla="*/ 1325 h 1392"/>
                <a:gd name="T62" fmla="*/ 441 w 1307"/>
                <a:gd name="T63" fmla="*/ 1391 h 1392"/>
                <a:gd name="T64" fmla="*/ 486 w 1307"/>
                <a:gd name="T65" fmla="*/ 1330 h 1392"/>
                <a:gd name="T66" fmla="*/ 537 w 1307"/>
                <a:gd name="T67" fmla="*/ 1265 h 1392"/>
                <a:gd name="T68" fmla="*/ 606 w 1307"/>
                <a:gd name="T69" fmla="*/ 1199 h 1392"/>
                <a:gd name="T70" fmla="*/ 675 w 1307"/>
                <a:gd name="T71" fmla="*/ 1146 h 1392"/>
                <a:gd name="T72" fmla="*/ 719 w 1307"/>
                <a:gd name="T73" fmla="*/ 1116 h 1392"/>
                <a:gd name="T74" fmla="*/ 792 w 1307"/>
                <a:gd name="T75" fmla="*/ 1083 h 1392"/>
                <a:gd name="T76" fmla="*/ 539 w 1307"/>
                <a:gd name="T77" fmla="*/ 1083 h 1392"/>
                <a:gd name="T78" fmla="*/ 523 w 1307"/>
                <a:gd name="T79" fmla="*/ 1019 h 1392"/>
                <a:gd name="T80" fmla="*/ 517 w 1307"/>
                <a:gd name="T81" fmla="*/ 962 h 1392"/>
                <a:gd name="T82" fmla="*/ 523 w 1307"/>
                <a:gd name="T83" fmla="*/ 897 h 1392"/>
                <a:gd name="T84" fmla="*/ 536 w 1307"/>
                <a:gd name="T85" fmla="*/ 832 h 1392"/>
                <a:gd name="T86" fmla="*/ 561 w 1307"/>
                <a:gd name="T87" fmla="*/ 757 h 1392"/>
                <a:gd name="T88" fmla="*/ 587 w 1307"/>
                <a:gd name="T89" fmla="*/ 691 h 1392"/>
                <a:gd name="T90" fmla="*/ 634 w 1307"/>
                <a:gd name="T91" fmla="*/ 597 h 1392"/>
                <a:gd name="T92" fmla="*/ 681 w 1307"/>
                <a:gd name="T93" fmla="*/ 521 h 1392"/>
                <a:gd name="T94" fmla="*/ 732 w 1307"/>
                <a:gd name="T95" fmla="*/ 453 h 1392"/>
                <a:gd name="T96" fmla="*/ 795 w 1307"/>
                <a:gd name="T97" fmla="*/ 380 h 1392"/>
                <a:gd name="T98" fmla="*/ 825 w 1307"/>
                <a:gd name="T99" fmla="*/ 346 h 1392"/>
                <a:gd name="T100" fmla="*/ 852 w 1307"/>
                <a:gd name="T101" fmla="*/ 315 h 1392"/>
                <a:gd name="T102" fmla="*/ 879 w 1307"/>
                <a:gd name="T103" fmla="*/ 288 h 1392"/>
                <a:gd name="T104" fmla="*/ 909 w 1307"/>
                <a:gd name="T105" fmla="*/ 262 h 1392"/>
                <a:gd name="T106" fmla="*/ 959 w 1307"/>
                <a:gd name="T107" fmla="*/ 214 h 1392"/>
                <a:gd name="T108" fmla="*/ 1002 w 1307"/>
                <a:gd name="T109" fmla="*/ 182 h 1392"/>
                <a:gd name="T110" fmla="*/ 1035 w 1307"/>
                <a:gd name="T111" fmla="*/ 157 h 1392"/>
                <a:gd name="T112" fmla="*/ 1070 w 1307"/>
                <a:gd name="T113" fmla="*/ 132 h 1392"/>
                <a:gd name="T114" fmla="*/ 1106 w 1307"/>
                <a:gd name="T115" fmla="*/ 109 h 1392"/>
                <a:gd name="T116" fmla="*/ 1136 w 1307"/>
                <a:gd name="T117" fmla="*/ 89 h 1392"/>
                <a:gd name="T118" fmla="*/ 1173 w 1307"/>
                <a:gd name="T119" fmla="*/ 66 h 1392"/>
                <a:gd name="T120" fmla="*/ 1219 w 1307"/>
                <a:gd name="T121" fmla="*/ 42 h 1392"/>
                <a:gd name="T122" fmla="*/ 1261 w 1307"/>
                <a:gd name="T123" fmla="*/ 20 h 1392"/>
                <a:gd name="T124" fmla="*/ 1306 w 1307"/>
                <a:gd name="T125" fmla="*/ 0 h 13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07"/>
                <a:gd name="T190" fmla="*/ 0 h 1392"/>
                <a:gd name="T191" fmla="*/ 1307 w 1307"/>
                <a:gd name="T192" fmla="*/ 1392 h 13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07" h="1392">
                  <a:moveTo>
                    <a:pt x="1306" y="0"/>
                  </a:moveTo>
                  <a:lnTo>
                    <a:pt x="1232" y="18"/>
                  </a:lnTo>
                  <a:lnTo>
                    <a:pt x="1173" y="35"/>
                  </a:lnTo>
                  <a:lnTo>
                    <a:pt x="1124" y="53"/>
                  </a:lnTo>
                  <a:lnTo>
                    <a:pt x="1067" y="74"/>
                  </a:lnTo>
                  <a:lnTo>
                    <a:pt x="989" y="106"/>
                  </a:lnTo>
                  <a:lnTo>
                    <a:pt x="918" y="140"/>
                  </a:lnTo>
                  <a:lnTo>
                    <a:pt x="846" y="183"/>
                  </a:lnTo>
                  <a:lnTo>
                    <a:pt x="776" y="227"/>
                  </a:lnTo>
                  <a:lnTo>
                    <a:pt x="713" y="271"/>
                  </a:lnTo>
                  <a:lnTo>
                    <a:pt x="637" y="328"/>
                  </a:lnTo>
                  <a:lnTo>
                    <a:pt x="587" y="372"/>
                  </a:lnTo>
                  <a:lnTo>
                    <a:pt x="523" y="433"/>
                  </a:lnTo>
                  <a:lnTo>
                    <a:pt x="454" y="501"/>
                  </a:lnTo>
                  <a:lnTo>
                    <a:pt x="391" y="569"/>
                  </a:lnTo>
                  <a:lnTo>
                    <a:pt x="347" y="621"/>
                  </a:lnTo>
                  <a:lnTo>
                    <a:pt x="302" y="695"/>
                  </a:lnTo>
                  <a:lnTo>
                    <a:pt x="271" y="757"/>
                  </a:lnTo>
                  <a:lnTo>
                    <a:pt x="245" y="823"/>
                  </a:lnTo>
                  <a:lnTo>
                    <a:pt x="226" y="892"/>
                  </a:lnTo>
                  <a:lnTo>
                    <a:pt x="223" y="933"/>
                  </a:lnTo>
                  <a:lnTo>
                    <a:pt x="226" y="982"/>
                  </a:lnTo>
                  <a:lnTo>
                    <a:pt x="233" y="1019"/>
                  </a:lnTo>
                  <a:lnTo>
                    <a:pt x="239" y="1056"/>
                  </a:lnTo>
                  <a:lnTo>
                    <a:pt x="252" y="1085"/>
                  </a:lnTo>
                  <a:lnTo>
                    <a:pt x="0" y="1085"/>
                  </a:lnTo>
                  <a:lnTo>
                    <a:pt x="79" y="1124"/>
                  </a:lnTo>
                  <a:lnTo>
                    <a:pt x="152" y="1164"/>
                  </a:lnTo>
                  <a:lnTo>
                    <a:pt x="245" y="1216"/>
                  </a:lnTo>
                  <a:lnTo>
                    <a:pt x="321" y="1273"/>
                  </a:lnTo>
                  <a:lnTo>
                    <a:pt x="384" y="1325"/>
                  </a:lnTo>
                  <a:lnTo>
                    <a:pt x="441" y="1391"/>
                  </a:lnTo>
                  <a:lnTo>
                    <a:pt x="486" y="1330"/>
                  </a:lnTo>
                  <a:lnTo>
                    <a:pt x="537" y="1265"/>
                  </a:lnTo>
                  <a:lnTo>
                    <a:pt x="606" y="1199"/>
                  </a:lnTo>
                  <a:lnTo>
                    <a:pt x="675" y="1146"/>
                  </a:lnTo>
                  <a:lnTo>
                    <a:pt x="719" y="1116"/>
                  </a:lnTo>
                  <a:lnTo>
                    <a:pt x="792" y="1083"/>
                  </a:lnTo>
                  <a:lnTo>
                    <a:pt x="539" y="1083"/>
                  </a:lnTo>
                  <a:lnTo>
                    <a:pt x="523" y="1019"/>
                  </a:lnTo>
                  <a:lnTo>
                    <a:pt x="517" y="962"/>
                  </a:lnTo>
                  <a:lnTo>
                    <a:pt x="523" y="897"/>
                  </a:lnTo>
                  <a:lnTo>
                    <a:pt x="536" y="832"/>
                  </a:lnTo>
                  <a:lnTo>
                    <a:pt x="561" y="757"/>
                  </a:lnTo>
                  <a:lnTo>
                    <a:pt x="587" y="691"/>
                  </a:lnTo>
                  <a:lnTo>
                    <a:pt x="634" y="597"/>
                  </a:lnTo>
                  <a:lnTo>
                    <a:pt x="681" y="521"/>
                  </a:lnTo>
                  <a:lnTo>
                    <a:pt x="732" y="453"/>
                  </a:lnTo>
                  <a:lnTo>
                    <a:pt x="795" y="380"/>
                  </a:lnTo>
                  <a:lnTo>
                    <a:pt x="825" y="346"/>
                  </a:lnTo>
                  <a:lnTo>
                    <a:pt x="852" y="315"/>
                  </a:lnTo>
                  <a:lnTo>
                    <a:pt x="879" y="288"/>
                  </a:lnTo>
                  <a:lnTo>
                    <a:pt x="909" y="262"/>
                  </a:lnTo>
                  <a:lnTo>
                    <a:pt x="959" y="214"/>
                  </a:lnTo>
                  <a:lnTo>
                    <a:pt x="1002" y="182"/>
                  </a:lnTo>
                  <a:lnTo>
                    <a:pt x="1035" y="157"/>
                  </a:lnTo>
                  <a:lnTo>
                    <a:pt x="1070" y="132"/>
                  </a:lnTo>
                  <a:lnTo>
                    <a:pt x="1106" y="109"/>
                  </a:lnTo>
                  <a:lnTo>
                    <a:pt x="1136" y="89"/>
                  </a:lnTo>
                  <a:lnTo>
                    <a:pt x="1173" y="66"/>
                  </a:lnTo>
                  <a:lnTo>
                    <a:pt x="1219" y="42"/>
                  </a:lnTo>
                  <a:lnTo>
                    <a:pt x="1261" y="20"/>
                  </a:lnTo>
                  <a:lnTo>
                    <a:pt x="1306" y="0"/>
                  </a:lnTo>
                </a:path>
              </a:pathLst>
            </a:custGeom>
            <a:solidFill>
              <a:schemeClr val="hlink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418975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Freeform 2"/>
          <p:cNvSpPr>
            <a:spLocks/>
          </p:cNvSpPr>
          <p:nvPr/>
        </p:nvSpPr>
        <p:spPr bwMode="auto">
          <a:xfrm>
            <a:off x="823020" y="620688"/>
            <a:ext cx="7200800" cy="6237312"/>
          </a:xfrm>
          <a:custGeom>
            <a:avLst/>
            <a:gdLst>
              <a:gd name="T0" fmla="*/ 36 w 4057"/>
              <a:gd name="T1" fmla="*/ 24 h 3401"/>
              <a:gd name="T2" fmla="*/ 132 w 4057"/>
              <a:gd name="T3" fmla="*/ 24 h 3401"/>
              <a:gd name="T4" fmla="*/ 204 w 4057"/>
              <a:gd name="T5" fmla="*/ 60 h 3401"/>
              <a:gd name="T6" fmla="*/ 288 w 4057"/>
              <a:gd name="T7" fmla="*/ 120 h 3401"/>
              <a:gd name="T8" fmla="*/ 372 w 4057"/>
              <a:gd name="T9" fmla="*/ 192 h 3401"/>
              <a:gd name="T10" fmla="*/ 492 w 4057"/>
              <a:gd name="T11" fmla="*/ 216 h 3401"/>
              <a:gd name="T12" fmla="*/ 612 w 4057"/>
              <a:gd name="T13" fmla="*/ 240 h 3401"/>
              <a:gd name="T14" fmla="*/ 708 w 4057"/>
              <a:gd name="T15" fmla="*/ 288 h 3401"/>
              <a:gd name="T16" fmla="*/ 804 w 4057"/>
              <a:gd name="T17" fmla="*/ 372 h 3401"/>
              <a:gd name="T18" fmla="*/ 864 w 4057"/>
              <a:gd name="T19" fmla="*/ 432 h 3401"/>
              <a:gd name="T20" fmla="*/ 924 w 4057"/>
              <a:gd name="T21" fmla="*/ 504 h 3401"/>
              <a:gd name="T22" fmla="*/ 1020 w 4057"/>
              <a:gd name="T23" fmla="*/ 528 h 3401"/>
              <a:gd name="T24" fmla="*/ 1092 w 4057"/>
              <a:gd name="T25" fmla="*/ 528 h 3401"/>
              <a:gd name="T26" fmla="*/ 1176 w 4057"/>
              <a:gd name="T27" fmla="*/ 528 h 3401"/>
              <a:gd name="T28" fmla="*/ 1284 w 4057"/>
              <a:gd name="T29" fmla="*/ 528 h 3401"/>
              <a:gd name="T30" fmla="*/ 1356 w 4057"/>
              <a:gd name="T31" fmla="*/ 528 h 3401"/>
              <a:gd name="T32" fmla="*/ 1440 w 4057"/>
              <a:gd name="T33" fmla="*/ 540 h 3401"/>
              <a:gd name="T34" fmla="*/ 1524 w 4057"/>
              <a:gd name="T35" fmla="*/ 576 h 3401"/>
              <a:gd name="T36" fmla="*/ 1584 w 4057"/>
              <a:gd name="T37" fmla="*/ 636 h 3401"/>
              <a:gd name="T38" fmla="*/ 1668 w 4057"/>
              <a:gd name="T39" fmla="*/ 720 h 3401"/>
              <a:gd name="T40" fmla="*/ 1740 w 4057"/>
              <a:gd name="T41" fmla="*/ 792 h 3401"/>
              <a:gd name="T42" fmla="*/ 1788 w 4057"/>
              <a:gd name="T43" fmla="*/ 876 h 3401"/>
              <a:gd name="T44" fmla="*/ 1836 w 4057"/>
              <a:gd name="T45" fmla="*/ 960 h 3401"/>
              <a:gd name="T46" fmla="*/ 1860 w 4057"/>
              <a:gd name="T47" fmla="*/ 1032 h 3401"/>
              <a:gd name="T48" fmla="*/ 1872 w 4057"/>
              <a:gd name="T49" fmla="*/ 1104 h 3401"/>
              <a:gd name="T50" fmla="*/ 1884 w 4057"/>
              <a:gd name="T51" fmla="*/ 1200 h 3401"/>
              <a:gd name="T52" fmla="*/ 1884 w 4057"/>
              <a:gd name="T53" fmla="*/ 1272 h 3401"/>
              <a:gd name="T54" fmla="*/ 1908 w 4057"/>
              <a:gd name="T55" fmla="*/ 1356 h 3401"/>
              <a:gd name="T56" fmla="*/ 1920 w 4057"/>
              <a:gd name="T57" fmla="*/ 1440 h 3401"/>
              <a:gd name="T58" fmla="*/ 1956 w 4057"/>
              <a:gd name="T59" fmla="*/ 1536 h 3401"/>
              <a:gd name="T60" fmla="*/ 2004 w 4057"/>
              <a:gd name="T61" fmla="*/ 1608 h 3401"/>
              <a:gd name="T62" fmla="*/ 2064 w 4057"/>
              <a:gd name="T63" fmla="*/ 1680 h 3401"/>
              <a:gd name="T64" fmla="*/ 2148 w 4057"/>
              <a:gd name="T65" fmla="*/ 1764 h 3401"/>
              <a:gd name="T66" fmla="*/ 2220 w 4057"/>
              <a:gd name="T67" fmla="*/ 1836 h 3401"/>
              <a:gd name="T68" fmla="*/ 2292 w 4057"/>
              <a:gd name="T69" fmla="*/ 1872 h 3401"/>
              <a:gd name="T70" fmla="*/ 2388 w 4057"/>
              <a:gd name="T71" fmla="*/ 1920 h 3401"/>
              <a:gd name="T72" fmla="*/ 2460 w 4057"/>
              <a:gd name="T73" fmla="*/ 1980 h 3401"/>
              <a:gd name="T74" fmla="*/ 2532 w 4057"/>
              <a:gd name="T75" fmla="*/ 2040 h 3401"/>
              <a:gd name="T76" fmla="*/ 2604 w 4057"/>
              <a:gd name="T77" fmla="*/ 2088 h 3401"/>
              <a:gd name="T78" fmla="*/ 2676 w 4057"/>
              <a:gd name="T79" fmla="*/ 2124 h 3401"/>
              <a:gd name="T80" fmla="*/ 2760 w 4057"/>
              <a:gd name="T81" fmla="*/ 2160 h 3401"/>
              <a:gd name="T82" fmla="*/ 2844 w 4057"/>
              <a:gd name="T83" fmla="*/ 2184 h 3401"/>
              <a:gd name="T84" fmla="*/ 2928 w 4057"/>
              <a:gd name="T85" fmla="*/ 2220 h 3401"/>
              <a:gd name="T86" fmla="*/ 3012 w 4057"/>
              <a:gd name="T87" fmla="*/ 2292 h 3401"/>
              <a:gd name="T88" fmla="*/ 3108 w 4057"/>
              <a:gd name="T89" fmla="*/ 2364 h 3401"/>
              <a:gd name="T90" fmla="*/ 3180 w 4057"/>
              <a:gd name="T91" fmla="*/ 2448 h 3401"/>
              <a:gd name="T92" fmla="*/ 3264 w 4057"/>
              <a:gd name="T93" fmla="*/ 2532 h 3401"/>
              <a:gd name="T94" fmla="*/ 3288 w 4057"/>
              <a:gd name="T95" fmla="*/ 2604 h 3401"/>
              <a:gd name="T96" fmla="*/ 3288 w 4057"/>
              <a:gd name="T97" fmla="*/ 2688 h 3401"/>
              <a:gd name="T98" fmla="*/ 3288 w 4057"/>
              <a:gd name="T99" fmla="*/ 2784 h 3401"/>
              <a:gd name="T100" fmla="*/ 3300 w 4057"/>
              <a:gd name="T101" fmla="*/ 2856 h 3401"/>
              <a:gd name="T102" fmla="*/ 3312 w 4057"/>
              <a:gd name="T103" fmla="*/ 2928 h 3401"/>
              <a:gd name="T104" fmla="*/ 3396 w 4057"/>
              <a:gd name="T105" fmla="*/ 3012 h 3401"/>
              <a:gd name="T106" fmla="*/ 3468 w 4057"/>
              <a:gd name="T107" fmla="*/ 3084 h 3401"/>
              <a:gd name="T108" fmla="*/ 3540 w 4057"/>
              <a:gd name="T109" fmla="*/ 3144 h 3401"/>
              <a:gd name="T110" fmla="*/ 3588 w 4057"/>
              <a:gd name="T111" fmla="*/ 3216 h 3401"/>
              <a:gd name="T112" fmla="*/ 3696 w 4057"/>
              <a:gd name="T113" fmla="*/ 3228 h 3401"/>
              <a:gd name="T114" fmla="*/ 3780 w 4057"/>
              <a:gd name="T115" fmla="*/ 3228 h 3401"/>
              <a:gd name="T116" fmla="*/ 3876 w 4057"/>
              <a:gd name="T117" fmla="*/ 3312 h 3401"/>
              <a:gd name="T118" fmla="*/ 3936 w 4057"/>
              <a:gd name="T119" fmla="*/ 3372 h 3401"/>
              <a:gd name="T120" fmla="*/ 4020 w 4057"/>
              <a:gd name="T121" fmla="*/ 3400 h 340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4057"/>
              <a:gd name="T184" fmla="*/ 0 h 3401"/>
              <a:gd name="T185" fmla="*/ 4057 w 4057"/>
              <a:gd name="T186" fmla="*/ 3401 h 340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4057" h="3401">
                <a:moveTo>
                  <a:pt x="0" y="0"/>
                </a:moveTo>
                <a:lnTo>
                  <a:pt x="36" y="24"/>
                </a:lnTo>
                <a:lnTo>
                  <a:pt x="84" y="24"/>
                </a:lnTo>
                <a:lnTo>
                  <a:pt x="132" y="24"/>
                </a:lnTo>
                <a:lnTo>
                  <a:pt x="180" y="24"/>
                </a:lnTo>
                <a:lnTo>
                  <a:pt x="204" y="60"/>
                </a:lnTo>
                <a:lnTo>
                  <a:pt x="252" y="96"/>
                </a:lnTo>
                <a:lnTo>
                  <a:pt x="288" y="120"/>
                </a:lnTo>
                <a:lnTo>
                  <a:pt x="324" y="156"/>
                </a:lnTo>
                <a:lnTo>
                  <a:pt x="372" y="192"/>
                </a:lnTo>
                <a:lnTo>
                  <a:pt x="420" y="216"/>
                </a:lnTo>
                <a:lnTo>
                  <a:pt x="492" y="216"/>
                </a:lnTo>
                <a:lnTo>
                  <a:pt x="528" y="216"/>
                </a:lnTo>
                <a:lnTo>
                  <a:pt x="612" y="240"/>
                </a:lnTo>
                <a:lnTo>
                  <a:pt x="660" y="264"/>
                </a:lnTo>
                <a:lnTo>
                  <a:pt x="708" y="288"/>
                </a:lnTo>
                <a:lnTo>
                  <a:pt x="756" y="336"/>
                </a:lnTo>
                <a:lnTo>
                  <a:pt x="804" y="372"/>
                </a:lnTo>
                <a:lnTo>
                  <a:pt x="828" y="408"/>
                </a:lnTo>
                <a:lnTo>
                  <a:pt x="864" y="432"/>
                </a:lnTo>
                <a:lnTo>
                  <a:pt x="900" y="468"/>
                </a:lnTo>
                <a:lnTo>
                  <a:pt x="924" y="504"/>
                </a:lnTo>
                <a:lnTo>
                  <a:pt x="972" y="528"/>
                </a:lnTo>
                <a:lnTo>
                  <a:pt x="1020" y="528"/>
                </a:lnTo>
                <a:lnTo>
                  <a:pt x="1056" y="528"/>
                </a:lnTo>
                <a:lnTo>
                  <a:pt x="1092" y="528"/>
                </a:lnTo>
                <a:lnTo>
                  <a:pt x="1128" y="528"/>
                </a:lnTo>
                <a:lnTo>
                  <a:pt x="1176" y="528"/>
                </a:lnTo>
                <a:lnTo>
                  <a:pt x="1212" y="528"/>
                </a:lnTo>
                <a:lnTo>
                  <a:pt x="1284" y="528"/>
                </a:lnTo>
                <a:lnTo>
                  <a:pt x="1320" y="528"/>
                </a:lnTo>
                <a:lnTo>
                  <a:pt x="1356" y="528"/>
                </a:lnTo>
                <a:lnTo>
                  <a:pt x="1392" y="528"/>
                </a:lnTo>
                <a:lnTo>
                  <a:pt x="1440" y="540"/>
                </a:lnTo>
                <a:lnTo>
                  <a:pt x="1476" y="552"/>
                </a:lnTo>
                <a:lnTo>
                  <a:pt x="1524" y="576"/>
                </a:lnTo>
                <a:lnTo>
                  <a:pt x="1548" y="612"/>
                </a:lnTo>
                <a:lnTo>
                  <a:pt x="1584" y="636"/>
                </a:lnTo>
                <a:lnTo>
                  <a:pt x="1620" y="672"/>
                </a:lnTo>
                <a:lnTo>
                  <a:pt x="1668" y="720"/>
                </a:lnTo>
                <a:lnTo>
                  <a:pt x="1704" y="756"/>
                </a:lnTo>
                <a:lnTo>
                  <a:pt x="1740" y="792"/>
                </a:lnTo>
                <a:lnTo>
                  <a:pt x="1776" y="840"/>
                </a:lnTo>
                <a:lnTo>
                  <a:pt x="1788" y="876"/>
                </a:lnTo>
                <a:lnTo>
                  <a:pt x="1812" y="924"/>
                </a:lnTo>
                <a:lnTo>
                  <a:pt x="1836" y="960"/>
                </a:lnTo>
                <a:lnTo>
                  <a:pt x="1836" y="996"/>
                </a:lnTo>
                <a:lnTo>
                  <a:pt x="1860" y="1032"/>
                </a:lnTo>
                <a:lnTo>
                  <a:pt x="1872" y="1068"/>
                </a:lnTo>
                <a:lnTo>
                  <a:pt x="1872" y="1104"/>
                </a:lnTo>
                <a:lnTo>
                  <a:pt x="1884" y="1152"/>
                </a:lnTo>
                <a:lnTo>
                  <a:pt x="1884" y="1200"/>
                </a:lnTo>
                <a:lnTo>
                  <a:pt x="1884" y="1236"/>
                </a:lnTo>
                <a:lnTo>
                  <a:pt x="1884" y="1272"/>
                </a:lnTo>
                <a:lnTo>
                  <a:pt x="1908" y="1320"/>
                </a:lnTo>
                <a:lnTo>
                  <a:pt x="1908" y="1356"/>
                </a:lnTo>
                <a:lnTo>
                  <a:pt x="1908" y="1404"/>
                </a:lnTo>
                <a:lnTo>
                  <a:pt x="1920" y="1440"/>
                </a:lnTo>
                <a:lnTo>
                  <a:pt x="1932" y="1488"/>
                </a:lnTo>
                <a:lnTo>
                  <a:pt x="1956" y="1536"/>
                </a:lnTo>
                <a:lnTo>
                  <a:pt x="1980" y="1572"/>
                </a:lnTo>
                <a:lnTo>
                  <a:pt x="2004" y="1608"/>
                </a:lnTo>
                <a:lnTo>
                  <a:pt x="2028" y="1644"/>
                </a:lnTo>
                <a:lnTo>
                  <a:pt x="2064" y="1680"/>
                </a:lnTo>
                <a:lnTo>
                  <a:pt x="2100" y="1728"/>
                </a:lnTo>
                <a:lnTo>
                  <a:pt x="2148" y="1764"/>
                </a:lnTo>
                <a:lnTo>
                  <a:pt x="2184" y="1800"/>
                </a:lnTo>
                <a:lnTo>
                  <a:pt x="2220" y="1836"/>
                </a:lnTo>
                <a:lnTo>
                  <a:pt x="2256" y="1848"/>
                </a:lnTo>
                <a:lnTo>
                  <a:pt x="2292" y="1872"/>
                </a:lnTo>
                <a:lnTo>
                  <a:pt x="2340" y="1896"/>
                </a:lnTo>
                <a:lnTo>
                  <a:pt x="2388" y="1920"/>
                </a:lnTo>
                <a:lnTo>
                  <a:pt x="2436" y="1944"/>
                </a:lnTo>
                <a:lnTo>
                  <a:pt x="2460" y="1980"/>
                </a:lnTo>
                <a:lnTo>
                  <a:pt x="2496" y="2016"/>
                </a:lnTo>
                <a:lnTo>
                  <a:pt x="2532" y="2040"/>
                </a:lnTo>
                <a:lnTo>
                  <a:pt x="2568" y="2052"/>
                </a:lnTo>
                <a:lnTo>
                  <a:pt x="2604" y="2088"/>
                </a:lnTo>
                <a:lnTo>
                  <a:pt x="2640" y="2112"/>
                </a:lnTo>
                <a:lnTo>
                  <a:pt x="2676" y="2124"/>
                </a:lnTo>
                <a:lnTo>
                  <a:pt x="2724" y="2136"/>
                </a:lnTo>
                <a:lnTo>
                  <a:pt x="2760" y="2160"/>
                </a:lnTo>
                <a:lnTo>
                  <a:pt x="2796" y="2172"/>
                </a:lnTo>
                <a:lnTo>
                  <a:pt x="2844" y="2184"/>
                </a:lnTo>
                <a:lnTo>
                  <a:pt x="2880" y="2208"/>
                </a:lnTo>
                <a:lnTo>
                  <a:pt x="2928" y="2220"/>
                </a:lnTo>
                <a:lnTo>
                  <a:pt x="2964" y="2244"/>
                </a:lnTo>
                <a:lnTo>
                  <a:pt x="3012" y="2292"/>
                </a:lnTo>
                <a:lnTo>
                  <a:pt x="3072" y="2352"/>
                </a:lnTo>
                <a:lnTo>
                  <a:pt x="3108" y="2364"/>
                </a:lnTo>
                <a:lnTo>
                  <a:pt x="3132" y="2400"/>
                </a:lnTo>
                <a:lnTo>
                  <a:pt x="3180" y="2448"/>
                </a:lnTo>
                <a:lnTo>
                  <a:pt x="3228" y="2496"/>
                </a:lnTo>
                <a:lnTo>
                  <a:pt x="3264" y="2532"/>
                </a:lnTo>
                <a:lnTo>
                  <a:pt x="3276" y="2568"/>
                </a:lnTo>
                <a:lnTo>
                  <a:pt x="3288" y="2604"/>
                </a:lnTo>
                <a:lnTo>
                  <a:pt x="3288" y="2652"/>
                </a:lnTo>
                <a:lnTo>
                  <a:pt x="3288" y="2688"/>
                </a:lnTo>
                <a:lnTo>
                  <a:pt x="3288" y="2736"/>
                </a:lnTo>
                <a:lnTo>
                  <a:pt x="3288" y="2784"/>
                </a:lnTo>
                <a:lnTo>
                  <a:pt x="3300" y="2820"/>
                </a:lnTo>
                <a:lnTo>
                  <a:pt x="3300" y="2856"/>
                </a:lnTo>
                <a:lnTo>
                  <a:pt x="3300" y="2892"/>
                </a:lnTo>
                <a:lnTo>
                  <a:pt x="3312" y="2928"/>
                </a:lnTo>
                <a:lnTo>
                  <a:pt x="3348" y="2976"/>
                </a:lnTo>
                <a:lnTo>
                  <a:pt x="3396" y="3012"/>
                </a:lnTo>
                <a:lnTo>
                  <a:pt x="3420" y="3048"/>
                </a:lnTo>
                <a:lnTo>
                  <a:pt x="3468" y="3084"/>
                </a:lnTo>
                <a:lnTo>
                  <a:pt x="3492" y="3120"/>
                </a:lnTo>
                <a:lnTo>
                  <a:pt x="3540" y="3144"/>
                </a:lnTo>
                <a:lnTo>
                  <a:pt x="3564" y="3180"/>
                </a:lnTo>
                <a:lnTo>
                  <a:pt x="3588" y="3216"/>
                </a:lnTo>
                <a:lnTo>
                  <a:pt x="3660" y="3228"/>
                </a:lnTo>
                <a:lnTo>
                  <a:pt x="3696" y="3228"/>
                </a:lnTo>
                <a:lnTo>
                  <a:pt x="3744" y="3228"/>
                </a:lnTo>
                <a:lnTo>
                  <a:pt x="3780" y="3228"/>
                </a:lnTo>
                <a:lnTo>
                  <a:pt x="3828" y="3276"/>
                </a:lnTo>
                <a:lnTo>
                  <a:pt x="3876" y="3312"/>
                </a:lnTo>
                <a:lnTo>
                  <a:pt x="3912" y="3336"/>
                </a:lnTo>
                <a:lnTo>
                  <a:pt x="3936" y="3372"/>
                </a:lnTo>
                <a:lnTo>
                  <a:pt x="3972" y="3396"/>
                </a:lnTo>
                <a:lnTo>
                  <a:pt x="4020" y="3400"/>
                </a:lnTo>
                <a:lnTo>
                  <a:pt x="4056" y="3400"/>
                </a:lnTo>
              </a:path>
            </a:pathLst>
          </a:custGeom>
          <a:noFill/>
          <a:ln w="127000" cap="rnd" cmpd="sng">
            <a:solidFill>
              <a:srgbClr val="3365FB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 rot="1947333">
            <a:off x="3784526" y="177257"/>
            <a:ext cx="2211388" cy="2211388"/>
            <a:chOff x="2640" y="1776"/>
            <a:chExt cx="1393" cy="1393"/>
          </a:xfrm>
        </p:grpSpPr>
        <p:sp>
          <p:nvSpPr>
            <p:cNvPr id="3081" name="Freeform 3"/>
            <p:cNvSpPr>
              <a:spLocks/>
            </p:cNvSpPr>
            <p:nvPr/>
          </p:nvSpPr>
          <p:spPr bwMode="auto">
            <a:xfrm>
              <a:off x="2652" y="1776"/>
              <a:ext cx="1381" cy="1393"/>
            </a:xfrm>
            <a:custGeom>
              <a:avLst/>
              <a:gdLst>
                <a:gd name="T0" fmla="*/ 1291 w 1381"/>
                <a:gd name="T1" fmla="*/ 0 h 1393"/>
                <a:gd name="T2" fmla="*/ 1171 w 1381"/>
                <a:gd name="T3" fmla="*/ 44 h 1393"/>
                <a:gd name="T4" fmla="*/ 1033 w 1381"/>
                <a:gd name="T5" fmla="*/ 107 h 1393"/>
                <a:gd name="T6" fmla="*/ 910 w 1381"/>
                <a:gd name="T7" fmla="*/ 183 h 1393"/>
                <a:gd name="T8" fmla="*/ 775 w 1381"/>
                <a:gd name="T9" fmla="*/ 270 h 1393"/>
                <a:gd name="T10" fmla="*/ 645 w 1381"/>
                <a:gd name="T11" fmla="*/ 371 h 1393"/>
                <a:gd name="T12" fmla="*/ 510 w 1381"/>
                <a:gd name="T13" fmla="*/ 500 h 1393"/>
                <a:gd name="T14" fmla="*/ 401 w 1381"/>
                <a:gd name="T15" fmla="*/ 620 h 1393"/>
                <a:gd name="T16" fmla="*/ 323 w 1381"/>
                <a:gd name="T17" fmla="*/ 757 h 1393"/>
                <a:gd name="T18" fmla="*/ 278 w 1381"/>
                <a:gd name="T19" fmla="*/ 892 h 1393"/>
                <a:gd name="T20" fmla="*/ 278 w 1381"/>
                <a:gd name="T21" fmla="*/ 982 h 1393"/>
                <a:gd name="T22" fmla="*/ 291 w 1381"/>
                <a:gd name="T23" fmla="*/ 1055 h 1393"/>
                <a:gd name="T24" fmla="*/ 0 w 1381"/>
                <a:gd name="T25" fmla="*/ 1085 h 1393"/>
                <a:gd name="T26" fmla="*/ 166 w 1381"/>
                <a:gd name="T27" fmla="*/ 1167 h 1393"/>
                <a:gd name="T28" fmla="*/ 335 w 1381"/>
                <a:gd name="T29" fmla="*/ 1272 h 1393"/>
                <a:gd name="T30" fmla="*/ 430 w 1381"/>
                <a:gd name="T31" fmla="*/ 1392 h 1393"/>
                <a:gd name="T32" fmla="*/ 542 w 1381"/>
                <a:gd name="T33" fmla="*/ 1329 h 1393"/>
                <a:gd name="T34" fmla="*/ 665 w 1381"/>
                <a:gd name="T35" fmla="*/ 1198 h 1393"/>
                <a:gd name="T36" fmla="*/ 781 w 1381"/>
                <a:gd name="T37" fmla="*/ 1115 h 1393"/>
                <a:gd name="T38" fmla="*/ 597 w 1381"/>
                <a:gd name="T39" fmla="*/ 1082 h 1393"/>
                <a:gd name="T40" fmla="*/ 575 w 1381"/>
                <a:gd name="T41" fmla="*/ 962 h 1393"/>
                <a:gd name="T42" fmla="*/ 594 w 1381"/>
                <a:gd name="T43" fmla="*/ 831 h 1393"/>
                <a:gd name="T44" fmla="*/ 645 w 1381"/>
                <a:gd name="T45" fmla="*/ 690 h 1393"/>
                <a:gd name="T46" fmla="*/ 742 w 1381"/>
                <a:gd name="T47" fmla="*/ 520 h 1393"/>
                <a:gd name="T48" fmla="*/ 858 w 1381"/>
                <a:gd name="T49" fmla="*/ 380 h 1393"/>
                <a:gd name="T50" fmla="*/ 916 w 1381"/>
                <a:gd name="T51" fmla="*/ 314 h 1393"/>
                <a:gd name="T52" fmla="*/ 974 w 1381"/>
                <a:gd name="T53" fmla="*/ 261 h 1393"/>
                <a:gd name="T54" fmla="*/ 1069 w 1381"/>
                <a:gd name="T55" fmla="*/ 181 h 1393"/>
                <a:gd name="T56" fmla="*/ 1138 w 1381"/>
                <a:gd name="T57" fmla="*/ 131 h 1393"/>
                <a:gd name="T58" fmla="*/ 1206 w 1381"/>
                <a:gd name="T59" fmla="*/ 88 h 1393"/>
                <a:gd name="T60" fmla="*/ 1290 w 1381"/>
                <a:gd name="T61" fmla="*/ 42 h 1393"/>
                <a:gd name="T62" fmla="*/ 1380 w 1381"/>
                <a:gd name="T63" fmla="*/ 0 h 139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381"/>
                <a:gd name="T97" fmla="*/ 0 h 1393"/>
                <a:gd name="T98" fmla="*/ 1381 w 1381"/>
                <a:gd name="T99" fmla="*/ 1393 h 139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381" h="1393">
                  <a:moveTo>
                    <a:pt x="1380" y="0"/>
                  </a:moveTo>
                  <a:lnTo>
                    <a:pt x="1291" y="0"/>
                  </a:lnTo>
                  <a:lnTo>
                    <a:pt x="1225" y="24"/>
                  </a:lnTo>
                  <a:lnTo>
                    <a:pt x="1171" y="44"/>
                  </a:lnTo>
                  <a:lnTo>
                    <a:pt x="1106" y="72"/>
                  </a:lnTo>
                  <a:lnTo>
                    <a:pt x="1033" y="107"/>
                  </a:lnTo>
                  <a:lnTo>
                    <a:pt x="984" y="139"/>
                  </a:lnTo>
                  <a:lnTo>
                    <a:pt x="910" y="183"/>
                  </a:lnTo>
                  <a:lnTo>
                    <a:pt x="839" y="226"/>
                  </a:lnTo>
                  <a:lnTo>
                    <a:pt x="775" y="270"/>
                  </a:lnTo>
                  <a:lnTo>
                    <a:pt x="697" y="327"/>
                  </a:lnTo>
                  <a:lnTo>
                    <a:pt x="645" y="371"/>
                  </a:lnTo>
                  <a:lnTo>
                    <a:pt x="581" y="432"/>
                  </a:lnTo>
                  <a:lnTo>
                    <a:pt x="510" y="500"/>
                  </a:lnTo>
                  <a:lnTo>
                    <a:pt x="446" y="568"/>
                  </a:lnTo>
                  <a:lnTo>
                    <a:pt x="401" y="620"/>
                  </a:lnTo>
                  <a:lnTo>
                    <a:pt x="355" y="695"/>
                  </a:lnTo>
                  <a:lnTo>
                    <a:pt x="323" y="757"/>
                  </a:lnTo>
                  <a:lnTo>
                    <a:pt x="297" y="822"/>
                  </a:lnTo>
                  <a:lnTo>
                    <a:pt x="278" y="892"/>
                  </a:lnTo>
                  <a:lnTo>
                    <a:pt x="275" y="933"/>
                  </a:lnTo>
                  <a:lnTo>
                    <a:pt x="278" y="982"/>
                  </a:lnTo>
                  <a:lnTo>
                    <a:pt x="285" y="1019"/>
                  </a:lnTo>
                  <a:lnTo>
                    <a:pt x="291" y="1055"/>
                  </a:lnTo>
                  <a:lnTo>
                    <a:pt x="304" y="1085"/>
                  </a:lnTo>
                  <a:lnTo>
                    <a:pt x="0" y="1085"/>
                  </a:lnTo>
                  <a:lnTo>
                    <a:pt x="77" y="1121"/>
                  </a:lnTo>
                  <a:lnTo>
                    <a:pt x="166" y="1167"/>
                  </a:lnTo>
                  <a:lnTo>
                    <a:pt x="253" y="1215"/>
                  </a:lnTo>
                  <a:lnTo>
                    <a:pt x="335" y="1272"/>
                  </a:lnTo>
                  <a:lnTo>
                    <a:pt x="383" y="1315"/>
                  </a:lnTo>
                  <a:lnTo>
                    <a:pt x="430" y="1392"/>
                  </a:lnTo>
                  <a:lnTo>
                    <a:pt x="498" y="1391"/>
                  </a:lnTo>
                  <a:lnTo>
                    <a:pt x="542" y="1329"/>
                  </a:lnTo>
                  <a:lnTo>
                    <a:pt x="592" y="1264"/>
                  </a:lnTo>
                  <a:lnTo>
                    <a:pt x="665" y="1198"/>
                  </a:lnTo>
                  <a:lnTo>
                    <a:pt x="736" y="1146"/>
                  </a:lnTo>
                  <a:lnTo>
                    <a:pt x="781" y="1115"/>
                  </a:lnTo>
                  <a:lnTo>
                    <a:pt x="855" y="1082"/>
                  </a:lnTo>
                  <a:lnTo>
                    <a:pt x="597" y="1082"/>
                  </a:lnTo>
                  <a:lnTo>
                    <a:pt x="581" y="1019"/>
                  </a:lnTo>
                  <a:lnTo>
                    <a:pt x="575" y="962"/>
                  </a:lnTo>
                  <a:lnTo>
                    <a:pt x="581" y="896"/>
                  </a:lnTo>
                  <a:lnTo>
                    <a:pt x="594" y="831"/>
                  </a:lnTo>
                  <a:lnTo>
                    <a:pt x="620" y="757"/>
                  </a:lnTo>
                  <a:lnTo>
                    <a:pt x="645" y="690"/>
                  </a:lnTo>
                  <a:lnTo>
                    <a:pt x="694" y="597"/>
                  </a:lnTo>
                  <a:lnTo>
                    <a:pt x="742" y="520"/>
                  </a:lnTo>
                  <a:lnTo>
                    <a:pt x="794" y="452"/>
                  </a:lnTo>
                  <a:lnTo>
                    <a:pt x="858" y="380"/>
                  </a:lnTo>
                  <a:lnTo>
                    <a:pt x="889" y="345"/>
                  </a:lnTo>
                  <a:lnTo>
                    <a:pt x="916" y="314"/>
                  </a:lnTo>
                  <a:lnTo>
                    <a:pt x="945" y="287"/>
                  </a:lnTo>
                  <a:lnTo>
                    <a:pt x="974" y="261"/>
                  </a:lnTo>
                  <a:lnTo>
                    <a:pt x="1026" y="213"/>
                  </a:lnTo>
                  <a:lnTo>
                    <a:pt x="1069" y="181"/>
                  </a:lnTo>
                  <a:lnTo>
                    <a:pt x="1103" y="156"/>
                  </a:lnTo>
                  <a:lnTo>
                    <a:pt x="1138" y="131"/>
                  </a:lnTo>
                  <a:lnTo>
                    <a:pt x="1174" y="108"/>
                  </a:lnTo>
                  <a:lnTo>
                    <a:pt x="1206" y="88"/>
                  </a:lnTo>
                  <a:lnTo>
                    <a:pt x="1244" y="65"/>
                  </a:lnTo>
                  <a:lnTo>
                    <a:pt x="1290" y="42"/>
                  </a:lnTo>
                  <a:lnTo>
                    <a:pt x="1335" y="19"/>
                  </a:lnTo>
                  <a:lnTo>
                    <a:pt x="1380" y="0"/>
                  </a:lnTo>
                </a:path>
              </a:pathLst>
            </a:custGeom>
            <a:solidFill>
              <a:schemeClr val="tx1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082" name="Freeform 4"/>
            <p:cNvSpPr>
              <a:spLocks/>
            </p:cNvSpPr>
            <p:nvPr/>
          </p:nvSpPr>
          <p:spPr bwMode="auto">
            <a:xfrm>
              <a:off x="2640" y="1777"/>
              <a:ext cx="1307" cy="1392"/>
            </a:xfrm>
            <a:custGeom>
              <a:avLst/>
              <a:gdLst>
                <a:gd name="T0" fmla="*/ 1306 w 1307"/>
                <a:gd name="T1" fmla="*/ 0 h 1392"/>
                <a:gd name="T2" fmla="*/ 1232 w 1307"/>
                <a:gd name="T3" fmla="*/ 18 h 1392"/>
                <a:gd name="T4" fmla="*/ 1173 w 1307"/>
                <a:gd name="T5" fmla="*/ 35 h 1392"/>
                <a:gd name="T6" fmla="*/ 1124 w 1307"/>
                <a:gd name="T7" fmla="*/ 53 h 1392"/>
                <a:gd name="T8" fmla="*/ 1067 w 1307"/>
                <a:gd name="T9" fmla="*/ 74 h 1392"/>
                <a:gd name="T10" fmla="*/ 989 w 1307"/>
                <a:gd name="T11" fmla="*/ 106 h 1392"/>
                <a:gd name="T12" fmla="*/ 918 w 1307"/>
                <a:gd name="T13" fmla="*/ 140 h 1392"/>
                <a:gd name="T14" fmla="*/ 846 w 1307"/>
                <a:gd name="T15" fmla="*/ 183 h 1392"/>
                <a:gd name="T16" fmla="*/ 776 w 1307"/>
                <a:gd name="T17" fmla="*/ 227 h 1392"/>
                <a:gd name="T18" fmla="*/ 713 w 1307"/>
                <a:gd name="T19" fmla="*/ 271 h 1392"/>
                <a:gd name="T20" fmla="*/ 637 w 1307"/>
                <a:gd name="T21" fmla="*/ 328 h 1392"/>
                <a:gd name="T22" fmla="*/ 587 w 1307"/>
                <a:gd name="T23" fmla="*/ 372 h 1392"/>
                <a:gd name="T24" fmla="*/ 523 w 1307"/>
                <a:gd name="T25" fmla="*/ 433 h 1392"/>
                <a:gd name="T26" fmla="*/ 454 w 1307"/>
                <a:gd name="T27" fmla="*/ 501 h 1392"/>
                <a:gd name="T28" fmla="*/ 391 w 1307"/>
                <a:gd name="T29" fmla="*/ 569 h 1392"/>
                <a:gd name="T30" fmla="*/ 347 w 1307"/>
                <a:gd name="T31" fmla="*/ 621 h 1392"/>
                <a:gd name="T32" fmla="*/ 302 w 1307"/>
                <a:gd name="T33" fmla="*/ 695 h 1392"/>
                <a:gd name="T34" fmla="*/ 271 w 1307"/>
                <a:gd name="T35" fmla="*/ 757 h 1392"/>
                <a:gd name="T36" fmla="*/ 245 w 1307"/>
                <a:gd name="T37" fmla="*/ 823 h 1392"/>
                <a:gd name="T38" fmla="*/ 226 w 1307"/>
                <a:gd name="T39" fmla="*/ 892 h 1392"/>
                <a:gd name="T40" fmla="*/ 223 w 1307"/>
                <a:gd name="T41" fmla="*/ 933 h 1392"/>
                <a:gd name="T42" fmla="*/ 226 w 1307"/>
                <a:gd name="T43" fmla="*/ 982 h 1392"/>
                <a:gd name="T44" fmla="*/ 233 w 1307"/>
                <a:gd name="T45" fmla="*/ 1019 h 1392"/>
                <a:gd name="T46" fmla="*/ 239 w 1307"/>
                <a:gd name="T47" fmla="*/ 1056 h 1392"/>
                <a:gd name="T48" fmla="*/ 252 w 1307"/>
                <a:gd name="T49" fmla="*/ 1085 h 1392"/>
                <a:gd name="T50" fmla="*/ 0 w 1307"/>
                <a:gd name="T51" fmla="*/ 1085 h 1392"/>
                <a:gd name="T52" fmla="*/ 79 w 1307"/>
                <a:gd name="T53" fmla="*/ 1124 h 1392"/>
                <a:gd name="T54" fmla="*/ 152 w 1307"/>
                <a:gd name="T55" fmla="*/ 1164 h 1392"/>
                <a:gd name="T56" fmla="*/ 245 w 1307"/>
                <a:gd name="T57" fmla="*/ 1216 h 1392"/>
                <a:gd name="T58" fmla="*/ 321 w 1307"/>
                <a:gd name="T59" fmla="*/ 1273 h 1392"/>
                <a:gd name="T60" fmla="*/ 384 w 1307"/>
                <a:gd name="T61" fmla="*/ 1325 h 1392"/>
                <a:gd name="T62" fmla="*/ 441 w 1307"/>
                <a:gd name="T63" fmla="*/ 1391 h 1392"/>
                <a:gd name="T64" fmla="*/ 486 w 1307"/>
                <a:gd name="T65" fmla="*/ 1330 h 1392"/>
                <a:gd name="T66" fmla="*/ 537 w 1307"/>
                <a:gd name="T67" fmla="*/ 1265 h 1392"/>
                <a:gd name="T68" fmla="*/ 606 w 1307"/>
                <a:gd name="T69" fmla="*/ 1199 h 1392"/>
                <a:gd name="T70" fmla="*/ 675 w 1307"/>
                <a:gd name="T71" fmla="*/ 1146 h 1392"/>
                <a:gd name="T72" fmla="*/ 719 w 1307"/>
                <a:gd name="T73" fmla="*/ 1116 h 1392"/>
                <a:gd name="T74" fmla="*/ 792 w 1307"/>
                <a:gd name="T75" fmla="*/ 1083 h 1392"/>
                <a:gd name="T76" fmla="*/ 539 w 1307"/>
                <a:gd name="T77" fmla="*/ 1083 h 1392"/>
                <a:gd name="T78" fmla="*/ 523 w 1307"/>
                <a:gd name="T79" fmla="*/ 1019 h 1392"/>
                <a:gd name="T80" fmla="*/ 517 w 1307"/>
                <a:gd name="T81" fmla="*/ 962 h 1392"/>
                <a:gd name="T82" fmla="*/ 523 w 1307"/>
                <a:gd name="T83" fmla="*/ 897 h 1392"/>
                <a:gd name="T84" fmla="*/ 536 w 1307"/>
                <a:gd name="T85" fmla="*/ 832 h 1392"/>
                <a:gd name="T86" fmla="*/ 561 w 1307"/>
                <a:gd name="T87" fmla="*/ 757 h 1392"/>
                <a:gd name="T88" fmla="*/ 587 w 1307"/>
                <a:gd name="T89" fmla="*/ 691 h 1392"/>
                <a:gd name="T90" fmla="*/ 634 w 1307"/>
                <a:gd name="T91" fmla="*/ 597 h 1392"/>
                <a:gd name="T92" fmla="*/ 681 w 1307"/>
                <a:gd name="T93" fmla="*/ 521 h 1392"/>
                <a:gd name="T94" fmla="*/ 732 w 1307"/>
                <a:gd name="T95" fmla="*/ 453 h 1392"/>
                <a:gd name="T96" fmla="*/ 795 w 1307"/>
                <a:gd name="T97" fmla="*/ 380 h 1392"/>
                <a:gd name="T98" fmla="*/ 825 w 1307"/>
                <a:gd name="T99" fmla="*/ 346 h 1392"/>
                <a:gd name="T100" fmla="*/ 852 w 1307"/>
                <a:gd name="T101" fmla="*/ 315 h 1392"/>
                <a:gd name="T102" fmla="*/ 879 w 1307"/>
                <a:gd name="T103" fmla="*/ 288 h 1392"/>
                <a:gd name="T104" fmla="*/ 909 w 1307"/>
                <a:gd name="T105" fmla="*/ 262 h 1392"/>
                <a:gd name="T106" fmla="*/ 959 w 1307"/>
                <a:gd name="T107" fmla="*/ 214 h 1392"/>
                <a:gd name="T108" fmla="*/ 1002 w 1307"/>
                <a:gd name="T109" fmla="*/ 182 h 1392"/>
                <a:gd name="T110" fmla="*/ 1035 w 1307"/>
                <a:gd name="T111" fmla="*/ 157 h 1392"/>
                <a:gd name="T112" fmla="*/ 1070 w 1307"/>
                <a:gd name="T113" fmla="*/ 132 h 1392"/>
                <a:gd name="T114" fmla="*/ 1106 w 1307"/>
                <a:gd name="T115" fmla="*/ 109 h 1392"/>
                <a:gd name="T116" fmla="*/ 1136 w 1307"/>
                <a:gd name="T117" fmla="*/ 89 h 1392"/>
                <a:gd name="T118" fmla="*/ 1173 w 1307"/>
                <a:gd name="T119" fmla="*/ 66 h 1392"/>
                <a:gd name="T120" fmla="*/ 1219 w 1307"/>
                <a:gd name="T121" fmla="*/ 42 h 1392"/>
                <a:gd name="T122" fmla="*/ 1261 w 1307"/>
                <a:gd name="T123" fmla="*/ 20 h 1392"/>
                <a:gd name="T124" fmla="*/ 1306 w 1307"/>
                <a:gd name="T125" fmla="*/ 0 h 13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07"/>
                <a:gd name="T190" fmla="*/ 0 h 1392"/>
                <a:gd name="T191" fmla="*/ 1307 w 1307"/>
                <a:gd name="T192" fmla="*/ 1392 h 13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07" h="1392">
                  <a:moveTo>
                    <a:pt x="1306" y="0"/>
                  </a:moveTo>
                  <a:lnTo>
                    <a:pt x="1232" y="18"/>
                  </a:lnTo>
                  <a:lnTo>
                    <a:pt x="1173" y="35"/>
                  </a:lnTo>
                  <a:lnTo>
                    <a:pt x="1124" y="53"/>
                  </a:lnTo>
                  <a:lnTo>
                    <a:pt x="1067" y="74"/>
                  </a:lnTo>
                  <a:lnTo>
                    <a:pt x="989" y="106"/>
                  </a:lnTo>
                  <a:lnTo>
                    <a:pt x="918" y="140"/>
                  </a:lnTo>
                  <a:lnTo>
                    <a:pt x="846" y="183"/>
                  </a:lnTo>
                  <a:lnTo>
                    <a:pt x="776" y="227"/>
                  </a:lnTo>
                  <a:lnTo>
                    <a:pt x="713" y="271"/>
                  </a:lnTo>
                  <a:lnTo>
                    <a:pt x="637" y="328"/>
                  </a:lnTo>
                  <a:lnTo>
                    <a:pt x="587" y="372"/>
                  </a:lnTo>
                  <a:lnTo>
                    <a:pt x="523" y="433"/>
                  </a:lnTo>
                  <a:lnTo>
                    <a:pt x="454" y="501"/>
                  </a:lnTo>
                  <a:lnTo>
                    <a:pt x="391" y="569"/>
                  </a:lnTo>
                  <a:lnTo>
                    <a:pt x="347" y="621"/>
                  </a:lnTo>
                  <a:lnTo>
                    <a:pt x="302" y="695"/>
                  </a:lnTo>
                  <a:lnTo>
                    <a:pt x="271" y="757"/>
                  </a:lnTo>
                  <a:lnTo>
                    <a:pt x="245" y="823"/>
                  </a:lnTo>
                  <a:lnTo>
                    <a:pt x="226" y="892"/>
                  </a:lnTo>
                  <a:lnTo>
                    <a:pt x="223" y="933"/>
                  </a:lnTo>
                  <a:lnTo>
                    <a:pt x="226" y="982"/>
                  </a:lnTo>
                  <a:lnTo>
                    <a:pt x="233" y="1019"/>
                  </a:lnTo>
                  <a:lnTo>
                    <a:pt x="239" y="1056"/>
                  </a:lnTo>
                  <a:lnTo>
                    <a:pt x="252" y="1085"/>
                  </a:lnTo>
                  <a:lnTo>
                    <a:pt x="0" y="1085"/>
                  </a:lnTo>
                  <a:lnTo>
                    <a:pt x="79" y="1124"/>
                  </a:lnTo>
                  <a:lnTo>
                    <a:pt x="152" y="1164"/>
                  </a:lnTo>
                  <a:lnTo>
                    <a:pt x="245" y="1216"/>
                  </a:lnTo>
                  <a:lnTo>
                    <a:pt x="321" y="1273"/>
                  </a:lnTo>
                  <a:lnTo>
                    <a:pt x="384" y="1325"/>
                  </a:lnTo>
                  <a:lnTo>
                    <a:pt x="441" y="1391"/>
                  </a:lnTo>
                  <a:lnTo>
                    <a:pt x="486" y="1330"/>
                  </a:lnTo>
                  <a:lnTo>
                    <a:pt x="537" y="1265"/>
                  </a:lnTo>
                  <a:lnTo>
                    <a:pt x="606" y="1199"/>
                  </a:lnTo>
                  <a:lnTo>
                    <a:pt x="675" y="1146"/>
                  </a:lnTo>
                  <a:lnTo>
                    <a:pt x="719" y="1116"/>
                  </a:lnTo>
                  <a:lnTo>
                    <a:pt x="792" y="1083"/>
                  </a:lnTo>
                  <a:lnTo>
                    <a:pt x="539" y="1083"/>
                  </a:lnTo>
                  <a:lnTo>
                    <a:pt x="523" y="1019"/>
                  </a:lnTo>
                  <a:lnTo>
                    <a:pt x="517" y="962"/>
                  </a:lnTo>
                  <a:lnTo>
                    <a:pt x="523" y="897"/>
                  </a:lnTo>
                  <a:lnTo>
                    <a:pt x="536" y="832"/>
                  </a:lnTo>
                  <a:lnTo>
                    <a:pt x="561" y="757"/>
                  </a:lnTo>
                  <a:lnTo>
                    <a:pt x="587" y="691"/>
                  </a:lnTo>
                  <a:lnTo>
                    <a:pt x="634" y="597"/>
                  </a:lnTo>
                  <a:lnTo>
                    <a:pt x="681" y="521"/>
                  </a:lnTo>
                  <a:lnTo>
                    <a:pt x="732" y="453"/>
                  </a:lnTo>
                  <a:lnTo>
                    <a:pt x="795" y="380"/>
                  </a:lnTo>
                  <a:lnTo>
                    <a:pt x="825" y="346"/>
                  </a:lnTo>
                  <a:lnTo>
                    <a:pt x="852" y="315"/>
                  </a:lnTo>
                  <a:lnTo>
                    <a:pt x="879" y="288"/>
                  </a:lnTo>
                  <a:lnTo>
                    <a:pt x="909" y="262"/>
                  </a:lnTo>
                  <a:lnTo>
                    <a:pt x="959" y="214"/>
                  </a:lnTo>
                  <a:lnTo>
                    <a:pt x="1002" y="182"/>
                  </a:lnTo>
                  <a:lnTo>
                    <a:pt x="1035" y="157"/>
                  </a:lnTo>
                  <a:lnTo>
                    <a:pt x="1070" y="132"/>
                  </a:lnTo>
                  <a:lnTo>
                    <a:pt x="1106" y="109"/>
                  </a:lnTo>
                  <a:lnTo>
                    <a:pt x="1136" y="89"/>
                  </a:lnTo>
                  <a:lnTo>
                    <a:pt x="1173" y="66"/>
                  </a:lnTo>
                  <a:lnTo>
                    <a:pt x="1219" y="42"/>
                  </a:lnTo>
                  <a:lnTo>
                    <a:pt x="1261" y="20"/>
                  </a:lnTo>
                  <a:lnTo>
                    <a:pt x="1306" y="0"/>
                  </a:lnTo>
                </a:path>
              </a:pathLst>
            </a:custGeom>
            <a:solidFill>
              <a:schemeClr val="hlink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grpSp>
        <p:nvGrpSpPr>
          <p:cNvPr id="3" name="Group 8"/>
          <p:cNvGrpSpPr>
            <a:grpSpLocks/>
          </p:cNvGrpSpPr>
          <p:nvPr/>
        </p:nvGrpSpPr>
        <p:grpSpPr bwMode="auto">
          <a:xfrm rot="460559">
            <a:off x="4338572" y="1827355"/>
            <a:ext cx="1619731" cy="1754900"/>
            <a:chOff x="1656" y="888"/>
            <a:chExt cx="1393" cy="961"/>
          </a:xfrm>
        </p:grpSpPr>
        <p:sp>
          <p:nvSpPr>
            <p:cNvPr id="3079" name="Freeform 6"/>
            <p:cNvSpPr>
              <a:spLocks/>
            </p:cNvSpPr>
            <p:nvPr/>
          </p:nvSpPr>
          <p:spPr bwMode="auto">
            <a:xfrm>
              <a:off x="1656" y="888"/>
              <a:ext cx="1393" cy="953"/>
            </a:xfrm>
            <a:custGeom>
              <a:avLst/>
              <a:gdLst>
                <a:gd name="T0" fmla="*/ 1392 w 1393"/>
                <a:gd name="T1" fmla="*/ 61 h 953"/>
                <a:gd name="T2" fmla="*/ 1348 w 1393"/>
                <a:gd name="T3" fmla="*/ 144 h 953"/>
                <a:gd name="T4" fmla="*/ 1285 w 1393"/>
                <a:gd name="T5" fmla="*/ 239 h 953"/>
                <a:gd name="T6" fmla="*/ 1209 w 1393"/>
                <a:gd name="T7" fmla="*/ 324 h 953"/>
                <a:gd name="T8" fmla="*/ 1122 w 1393"/>
                <a:gd name="T9" fmla="*/ 417 h 953"/>
                <a:gd name="T10" fmla="*/ 1021 w 1393"/>
                <a:gd name="T11" fmla="*/ 507 h 953"/>
                <a:gd name="T12" fmla="*/ 892 w 1393"/>
                <a:gd name="T13" fmla="*/ 600 h 953"/>
                <a:gd name="T14" fmla="*/ 772 w 1393"/>
                <a:gd name="T15" fmla="*/ 676 h 953"/>
                <a:gd name="T16" fmla="*/ 635 w 1393"/>
                <a:gd name="T17" fmla="*/ 729 h 953"/>
                <a:gd name="T18" fmla="*/ 500 w 1393"/>
                <a:gd name="T19" fmla="*/ 760 h 953"/>
                <a:gd name="T20" fmla="*/ 410 w 1393"/>
                <a:gd name="T21" fmla="*/ 760 h 953"/>
                <a:gd name="T22" fmla="*/ 337 w 1393"/>
                <a:gd name="T23" fmla="*/ 751 h 953"/>
                <a:gd name="T24" fmla="*/ 307 w 1393"/>
                <a:gd name="T25" fmla="*/ 952 h 953"/>
                <a:gd name="T26" fmla="*/ 225 w 1393"/>
                <a:gd name="T27" fmla="*/ 838 h 953"/>
                <a:gd name="T28" fmla="*/ 120 w 1393"/>
                <a:gd name="T29" fmla="*/ 721 h 953"/>
                <a:gd name="T30" fmla="*/ 0 w 1393"/>
                <a:gd name="T31" fmla="*/ 655 h 953"/>
                <a:gd name="T32" fmla="*/ 63 w 1393"/>
                <a:gd name="T33" fmla="*/ 578 h 953"/>
                <a:gd name="T34" fmla="*/ 194 w 1393"/>
                <a:gd name="T35" fmla="*/ 493 h 953"/>
                <a:gd name="T36" fmla="*/ 277 w 1393"/>
                <a:gd name="T37" fmla="*/ 413 h 953"/>
                <a:gd name="T38" fmla="*/ 310 w 1393"/>
                <a:gd name="T39" fmla="*/ 540 h 953"/>
                <a:gd name="T40" fmla="*/ 430 w 1393"/>
                <a:gd name="T41" fmla="*/ 556 h 953"/>
                <a:gd name="T42" fmla="*/ 561 w 1393"/>
                <a:gd name="T43" fmla="*/ 543 h 953"/>
                <a:gd name="T44" fmla="*/ 702 w 1393"/>
                <a:gd name="T45" fmla="*/ 507 h 953"/>
                <a:gd name="T46" fmla="*/ 872 w 1393"/>
                <a:gd name="T47" fmla="*/ 440 h 953"/>
                <a:gd name="T48" fmla="*/ 1012 w 1393"/>
                <a:gd name="T49" fmla="*/ 360 h 953"/>
                <a:gd name="T50" fmla="*/ 1078 w 1393"/>
                <a:gd name="T51" fmla="*/ 320 h 953"/>
                <a:gd name="T52" fmla="*/ 1131 w 1393"/>
                <a:gd name="T53" fmla="*/ 280 h 953"/>
                <a:gd name="T54" fmla="*/ 1211 w 1393"/>
                <a:gd name="T55" fmla="*/ 215 h 953"/>
                <a:gd name="T56" fmla="*/ 1261 w 1393"/>
                <a:gd name="T57" fmla="*/ 167 h 953"/>
                <a:gd name="T58" fmla="*/ 1304 w 1393"/>
                <a:gd name="T59" fmla="*/ 120 h 953"/>
                <a:gd name="T60" fmla="*/ 1350 w 1393"/>
                <a:gd name="T61" fmla="*/ 62 h 953"/>
                <a:gd name="T62" fmla="*/ 1392 w 1393"/>
                <a:gd name="T63" fmla="*/ 0 h 95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393"/>
                <a:gd name="T97" fmla="*/ 0 h 953"/>
                <a:gd name="T98" fmla="*/ 1393 w 1393"/>
                <a:gd name="T99" fmla="*/ 953 h 95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393" h="953">
                  <a:moveTo>
                    <a:pt x="1392" y="0"/>
                  </a:moveTo>
                  <a:lnTo>
                    <a:pt x="1392" y="61"/>
                  </a:lnTo>
                  <a:lnTo>
                    <a:pt x="1368" y="107"/>
                  </a:lnTo>
                  <a:lnTo>
                    <a:pt x="1348" y="144"/>
                  </a:lnTo>
                  <a:lnTo>
                    <a:pt x="1320" y="189"/>
                  </a:lnTo>
                  <a:lnTo>
                    <a:pt x="1285" y="239"/>
                  </a:lnTo>
                  <a:lnTo>
                    <a:pt x="1253" y="273"/>
                  </a:lnTo>
                  <a:lnTo>
                    <a:pt x="1209" y="324"/>
                  </a:lnTo>
                  <a:lnTo>
                    <a:pt x="1166" y="373"/>
                  </a:lnTo>
                  <a:lnTo>
                    <a:pt x="1122" y="417"/>
                  </a:lnTo>
                  <a:lnTo>
                    <a:pt x="1065" y="471"/>
                  </a:lnTo>
                  <a:lnTo>
                    <a:pt x="1021" y="507"/>
                  </a:lnTo>
                  <a:lnTo>
                    <a:pt x="960" y="551"/>
                  </a:lnTo>
                  <a:lnTo>
                    <a:pt x="892" y="600"/>
                  </a:lnTo>
                  <a:lnTo>
                    <a:pt x="824" y="644"/>
                  </a:lnTo>
                  <a:lnTo>
                    <a:pt x="772" y="676"/>
                  </a:lnTo>
                  <a:lnTo>
                    <a:pt x="697" y="707"/>
                  </a:lnTo>
                  <a:lnTo>
                    <a:pt x="635" y="729"/>
                  </a:lnTo>
                  <a:lnTo>
                    <a:pt x="570" y="747"/>
                  </a:lnTo>
                  <a:lnTo>
                    <a:pt x="500" y="760"/>
                  </a:lnTo>
                  <a:lnTo>
                    <a:pt x="459" y="762"/>
                  </a:lnTo>
                  <a:lnTo>
                    <a:pt x="410" y="760"/>
                  </a:lnTo>
                  <a:lnTo>
                    <a:pt x="373" y="756"/>
                  </a:lnTo>
                  <a:lnTo>
                    <a:pt x="337" y="751"/>
                  </a:lnTo>
                  <a:lnTo>
                    <a:pt x="307" y="743"/>
                  </a:lnTo>
                  <a:lnTo>
                    <a:pt x="307" y="952"/>
                  </a:lnTo>
                  <a:lnTo>
                    <a:pt x="271" y="899"/>
                  </a:lnTo>
                  <a:lnTo>
                    <a:pt x="225" y="838"/>
                  </a:lnTo>
                  <a:lnTo>
                    <a:pt x="177" y="777"/>
                  </a:lnTo>
                  <a:lnTo>
                    <a:pt x="120" y="721"/>
                  </a:lnTo>
                  <a:lnTo>
                    <a:pt x="77" y="688"/>
                  </a:lnTo>
                  <a:lnTo>
                    <a:pt x="0" y="655"/>
                  </a:lnTo>
                  <a:lnTo>
                    <a:pt x="1" y="609"/>
                  </a:lnTo>
                  <a:lnTo>
                    <a:pt x="63" y="578"/>
                  </a:lnTo>
                  <a:lnTo>
                    <a:pt x="128" y="543"/>
                  </a:lnTo>
                  <a:lnTo>
                    <a:pt x="194" y="493"/>
                  </a:lnTo>
                  <a:lnTo>
                    <a:pt x="246" y="444"/>
                  </a:lnTo>
                  <a:lnTo>
                    <a:pt x="277" y="413"/>
                  </a:lnTo>
                  <a:lnTo>
                    <a:pt x="310" y="362"/>
                  </a:lnTo>
                  <a:lnTo>
                    <a:pt x="310" y="540"/>
                  </a:lnTo>
                  <a:lnTo>
                    <a:pt x="373" y="551"/>
                  </a:lnTo>
                  <a:lnTo>
                    <a:pt x="430" y="556"/>
                  </a:lnTo>
                  <a:lnTo>
                    <a:pt x="496" y="551"/>
                  </a:lnTo>
                  <a:lnTo>
                    <a:pt x="561" y="543"/>
                  </a:lnTo>
                  <a:lnTo>
                    <a:pt x="635" y="524"/>
                  </a:lnTo>
                  <a:lnTo>
                    <a:pt x="702" y="507"/>
                  </a:lnTo>
                  <a:lnTo>
                    <a:pt x="795" y="473"/>
                  </a:lnTo>
                  <a:lnTo>
                    <a:pt x="872" y="440"/>
                  </a:lnTo>
                  <a:lnTo>
                    <a:pt x="940" y="404"/>
                  </a:lnTo>
                  <a:lnTo>
                    <a:pt x="1012" y="360"/>
                  </a:lnTo>
                  <a:lnTo>
                    <a:pt x="1047" y="339"/>
                  </a:lnTo>
                  <a:lnTo>
                    <a:pt x="1078" y="320"/>
                  </a:lnTo>
                  <a:lnTo>
                    <a:pt x="1105" y="300"/>
                  </a:lnTo>
                  <a:lnTo>
                    <a:pt x="1131" y="280"/>
                  </a:lnTo>
                  <a:lnTo>
                    <a:pt x="1179" y="244"/>
                  </a:lnTo>
                  <a:lnTo>
                    <a:pt x="1211" y="215"/>
                  </a:lnTo>
                  <a:lnTo>
                    <a:pt x="1236" y="191"/>
                  </a:lnTo>
                  <a:lnTo>
                    <a:pt x="1261" y="167"/>
                  </a:lnTo>
                  <a:lnTo>
                    <a:pt x="1284" y="142"/>
                  </a:lnTo>
                  <a:lnTo>
                    <a:pt x="1304" y="120"/>
                  </a:lnTo>
                  <a:lnTo>
                    <a:pt x="1327" y="94"/>
                  </a:lnTo>
                  <a:lnTo>
                    <a:pt x="1350" y="62"/>
                  </a:lnTo>
                  <a:lnTo>
                    <a:pt x="1373" y="31"/>
                  </a:lnTo>
                  <a:lnTo>
                    <a:pt x="1392" y="0"/>
                  </a:lnTo>
                </a:path>
              </a:pathLst>
            </a:custGeom>
            <a:solidFill>
              <a:schemeClr val="tx1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3080" name="Freeform 7"/>
            <p:cNvSpPr>
              <a:spLocks/>
            </p:cNvSpPr>
            <p:nvPr/>
          </p:nvSpPr>
          <p:spPr bwMode="auto">
            <a:xfrm>
              <a:off x="1656" y="947"/>
              <a:ext cx="1392" cy="902"/>
            </a:xfrm>
            <a:custGeom>
              <a:avLst/>
              <a:gdLst>
                <a:gd name="T0" fmla="*/ 1391 w 1392"/>
                <a:gd name="T1" fmla="*/ 0 h 902"/>
                <a:gd name="T2" fmla="*/ 1373 w 1392"/>
                <a:gd name="T3" fmla="*/ 51 h 902"/>
                <a:gd name="T4" fmla="*/ 1356 w 1392"/>
                <a:gd name="T5" fmla="*/ 92 h 902"/>
                <a:gd name="T6" fmla="*/ 1338 w 1392"/>
                <a:gd name="T7" fmla="*/ 126 h 902"/>
                <a:gd name="T8" fmla="*/ 1317 w 1392"/>
                <a:gd name="T9" fmla="*/ 165 h 902"/>
                <a:gd name="T10" fmla="*/ 1285 w 1392"/>
                <a:gd name="T11" fmla="*/ 219 h 902"/>
                <a:gd name="T12" fmla="*/ 1251 w 1392"/>
                <a:gd name="T13" fmla="*/ 267 h 902"/>
                <a:gd name="T14" fmla="*/ 1208 w 1392"/>
                <a:gd name="T15" fmla="*/ 318 h 902"/>
                <a:gd name="T16" fmla="*/ 1164 w 1392"/>
                <a:gd name="T17" fmla="*/ 365 h 902"/>
                <a:gd name="T18" fmla="*/ 1120 w 1392"/>
                <a:gd name="T19" fmla="*/ 409 h 902"/>
                <a:gd name="T20" fmla="*/ 1063 w 1392"/>
                <a:gd name="T21" fmla="*/ 461 h 902"/>
                <a:gd name="T22" fmla="*/ 1019 w 1392"/>
                <a:gd name="T23" fmla="*/ 496 h 902"/>
                <a:gd name="T24" fmla="*/ 958 w 1392"/>
                <a:gd name="T25" fmla="*/ 540 h 902"/>
                <a:gd name="T26" fmla="*/ 890 w 1392"/>
                <a:gd name="T27" fmla="*/ 588 h 902"/>
                <a:gd name="T28" fmla="*/ 822 w 1392"/>
                <a:gd name="T29" fmla="*/ 631 h 902"/>
                <a:gd name="T30" fmla="*/ 770 w 1392"/>
                <a:gd name="T31" fmla="*/ 662 h 902"/>
                <a:gd name="T32" fmla="*/ 696 w 1392"/>
                <a:gd name="T33" fmla="*/ 692 h 902"/>
                <a:gd name="T34" fmla="*/ 634 w 1392"/>
                <a:gd name="T35" fmla="*/ 714 h 902"/>
                <a:gd name="T36" fmla="*/ 568 w 1392"/>
                <a:gd name="T37" fmla="*/ 732 h 902"/>
                <a:gd name="T38" fmla="*/ 499 w 1392"/>
                <a:gd name="T39" fmla="*/ 745 h 902"/>
                <a:gd name="T40" fmla="*/ 458 w 1392"/>
                <a:gd name="T41" fmla="*/ 747 h 902"/>
                <a:gd name="T42" fmla="*/ 409 w 1392"/>
                <a:gd name="T43" fmla="*/ 745 h 902"/>
                <a:gd name="T44" fmla="*/ 372 w 1392"/>
                <a:gd name="T45" fmla="*/ 740 h 902"/>
                <a:gd name="T46" fmla="*/ 335 w 1392"/>
                <a:gd name="T47" fmla="*/ 736 h 902"/>
                <a:gd name="T48" fmla="*/ 306 w 1392"/>
                <a:gd name="T49" fmla="*/ 727 h 902"/>
                <a:gd name="T50" fmla="*/ 306 w 1392"/>
                <a:gd name="T51" fmla="*/ 901 h 902"/>
                <a:gd name="T52" fmla="*/ 267 w 1392"/>
                <a:gd name="T53" fmla="*/ 847 h 902"/>
                <a:gd name="T54" fmla="*/ 227 w 1392"/>
                <a:gd name="T55" fmla="*/ 796 h 902"/>
                <a:gd name="T56" fmla="*/ 175 w 1392"/>
                <a:gd name="T57" fmla="*/ 732 h 902"/>
                <a:gd name="T58" fmla="*/ 118 w 1392"/>
                <a:gd name="T59" fmla="*/ 679 h 902"/>
                <a:gd name="T60" fmla="*/ 66 w 1392"/>
                <a:gd name="T61" fmla="*/ 636 h 902"/>
                <a:gd name="T62" fmla="*/ 0 w 1392"/>
                <a:gd name="T63" fmla="*/ 597 h 902"/>
                <a:gd name="T64" fmla="*/ 61 w 1392"/>
                <a:gd name="T65" fmla="*/ 566 h 902"/>
                <a:gd name="T66" fmla="*/ 126 w 1392"/>
                <a:gd name="T67" fmla="*/ 530 h 902"/>
                <a:gd name="T68" fmla="*/ 192 w 1392"/>
                <a:gd name="T69" fmla="*/ 483 h 902"/>
                <a:gd name="T70" fmla="*/ 245 w 1392"/>
                <a:gd name="T71" fmla="*/ 435 h 902"/>
                <a:gd name="T72" fmla="*/ 275 w 1392"/>
                <a:gd name="T73" fmla="*/ 405 h 902"/>
                <a:gd name="T74" fmla="*/ 308 w 1392"/>
                <a:gd name="T75" fmla="*/ 355 h 902"/>
                <a:gd name="T76" fmla="*/ 308 w 1392"/>
                <a:gd name="T77" fmla="*/ 529 h 902"/>
                <a:gd name="T78" fmla="*/ 372 w 1392"/>
                <a:gd name="T79" fmla="*/ 540 h 902"/>
                <a:gd name="T80" fmla="*/ 429 w 1392"/>
                <a:gd name="T81" fmla="*/ 544 h 902"/>
                <a:gd name="T82" fmla="*/ 494 w 1392"/>
                <a:gd name="T83" fmla="*/ 540 h 902"/>
                <a:gd name="T84" fmla="*/ 559 w 1392"/>
                <a:gd name="T85" fmla="*/ 531 h 902"/>
                <a:gd name="T86" fmla="*/ 634 w 1392"/>
                <a:gd name="T87" fmla="*/ 514 h 902"/>
                <a:gd name="T88" fmla="*/ 700 w 1392"/>
                <a:gd name="T89" fmla="*/ 496 h 902"/>
                <a:gd name="T90" fmla="*/ 794 w 1392"/>
                <a:gd name="T91" fmla="*/ 464 h 902"/>
                <a:gd name="T92" fmla="*/ 870 w 1392"/>
                <a:gd name="T93" fmla="*/ 431 h 902"/>
                <a:gd name="T94" fmla="*/ 938 w 1392"/>
                <a:gd name="T95" fmla="*/ 396 h 902"/>
                <a:gd name="T96" fmla="*/ 1011 w 1392"/>
                <a:gd name="T97" fmla="*/ 352 h 902"/>
                <a:gd name="T98" fmla="*/ 1045 w 1392"/>
                <a:gd name="T99" fmla="*/ 332 h 902"/>
                <a:gd name="T100" fmla="*/ 1076 w 1392"/>
                <a:gd name="T101" fmla="*/ 313 h 902"/>
                <a:gd name="T102" fmla="*/ 1103 w 1392"/>
                <a:gd name="T103" fmla="*/ 294 h 902"/>
                <a:gd name="T104" fmla="*/ 1129 w 1392"/>
                <a:gd name="T105" fmla="*/ 274 h 902"/>
                <a:gd name="T106" fmla="*/ 1177 w 1392"/>
                <a:gd name="T107" fmla="*/ 239 h 902"/>
                <a:gd name="T108" fmla="*/ 1209 w 1392"/>
                <a:gd name="T109" fmla="*/ 210 h 902"/>
                <a:gd name="T110" fmla="*/ 1234 w 1392"/>
                <a:gd name="T111" fmla="*/ 187 h 902"/>
                <a:gd name="T112" fmla="*/ 1259 w 1392"/>
                <a:gd name="T113" fmla="*/ 163 h 902"/>
                <a:gd name="T114" fmla="*/ 1282 w 1392"/>
                <a:gd name="T115" fmla="*/ 138 h 902"/>
                <a:gd name="T116" fmla="*/ 1302 w 1392"/>
                <a:gd name="T117" fmla="*/ 117 h 902"/>
                <a:gd name="T118" fmla="*/ 1325 w 1392"/>
                <a:gd name="T119" fmla="*/ 92 h 902"/>
                <a:gd name="T120" fmla="*/ 1349 w 1392"/>
                <a:gd name="T121" fmla="*/ 60 h 902"/>
                <a:gd name="T122" fmla="*/ 1371 w 1392"/>
                <a:gd name="T123" fmla="*/ 31 h 902"/>
                <a:gd name="T124" fmla="*/ 1391 w 1392"/>
                <a:gd name="T125" fmla="*/ 0 h 9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92"/>
                <a:gd name="T190" fmla="*/ 0 h 902"/>
                <a:gd name="T191" fmla="*/ 1392 w 1392"/>
                <a:gd name="T192" fmla="*/ 902 h 9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92" h="902">
                  <a:moveTo>
                    <a:pt x="1391" y="0"/>
                  </a:moveTo>
                  <a:lnTo>
                    <a:pt x="1373" y="51"/>
                  </a:lnTo>
                  <a:lnTo>
                    <a:pt x="1356" y="92"/>
                  </a:lnTo>
                  <a:lnTo>
                    <a:pt x="1338" y="126"/>
                  </a:lnTo>
                  <a:lnTo>
                    <a:pt x="1317" y="165"/>
                  </a:lnTo>
                  <a:lnTo>
                    <a:pt x="1285" y="219"/>
                  </a:lnTo>
                  <a:lnTo>
                    <a:pt x="1251" y="267"/>
                  </a:lnTo>
                  <a:lnTo>
                    <a:pt x="1208" y="318"/>
                  </a:lnTo>
                  <a:lnTo>
                    <a:pt x="1164" y="365"/>
                  </a:lnTo>
                  <a:lnTo>
                    <a:pt x="1120" y="409"/>
                  </a:lnTo>
                  <a:lnTo>
                    <a:pt x="1063" y="461"/>
                  </a:lnTo>
                  <a:lnTo>
                    <a:pt x="1019" y="496"/>
                  </a:lnTo>
                  <a:lnTo>
                    <a:pt x="958" y="540"/>
                  </a:lnTo>
                  <a:lnTo>
                    <a:pt x="890" y="588"/>
                  </a:lnTo>
                  <a:lnTo>
                    <a:pt x="822" y="631"/>
                  </a:lnTo>
                  <a:lnTo>
                    <a:pt x="770" y="662"/>
                  </a:lnTo>
                  <a:lnTo>
                    <a:pt x="696" y="692"/>
                  </a:lnTo>
                  <a:lnTo>
                    <a:pt x="634" y="714"/>
                  </a:lnTo>
                  <a:lnTo>
                    <a:pt x="568" y="732"/>
                  </a:lnTo>
                  <a:lnTo>
                    <a:pt x="499" y="745"/>
                  </a:lnTo>
                  <a:lnTo>
                    <a:pt x="458" y="747"/>
                  </a:lnTo>
                  <a:lnTo>
                    <a:pt x="409" y="745"/>
                  </a:lnTo>
                  <a:lnTo>
                    <a:pt x="372" y="740"/>
                  </a:lnTo>
                  <a:lnTo>
                    <a:pt x="335" y="736"/>
                  </a:lnTo>
                  <a:lnTo>
                    <a:pt x="306" y="727"/>
                  </a:lnTo>
                  <a:lnTo>
                    <a:pt x="306" y="901"/>
                  </a:lnTo>
                  <a:lnTo>
                    <a:pt x="267" y="847"/>
                  </a:lnTo>
                  <a:lnTo>
                    <a:pt x="227" y="796"/>
                  </a:lnTo>
                  <a:lnTo>
                    <a:pt x="175" y="732"/>
                  </a:lnTo>
                  <a:lnTo>
                    <a:pt x="118" y="679"/>
                  </a:lnTo>
                  <a:lnTo>
                    <a:pt x="66" y="636"/>
                  </a:lnTo>
                  <a:lnTo>
                    <a:pt x="0" y="597"/>
                  </a:lnTo>
                  <a:lnTo>
                    <a:pt x="61" y="566"/>
                  </a:lnTo>
                  <a:lnTo>
                    <a:pt x="126" y="530"/>
                  </a:lnTo>
                  <a:lnTo>
                    <a:pt x="192" y="483"/>
                  </a:lnTo>
                  <a:lnTo>
                    <a:pt x="245" y="435"/>
                  </a:lnTo>
                  <a:lnTo>
                    <a:pt x="275" y="405"/>
                  </a:lnTo>
                  <a:lnTo>
                    <a:pt x="308" y="355"/>
                  </a:lnTo>
                  <a:lnTo>
                    <a:pt x="308" y="529"/>
                  </a:lnTo>
                  <a:lnTo>
                    <a:pt x="372" y="540"/>
                  </a:lnTo>
                  <a:lnTo>
                    <a:pt x="429" y="544"/>
                  </a:lnTo>
                  <a:lnTo>
                    <a:pt x="494" y="540"/>
                  </a:lnTo>
                  <a:lnTo>
                    <a:pt x="559" y="531"/>
                  </a:lnTo>
                  <a:lnTo>
                    <a:pt x="634" y="514"/>
                  </a:lnTo>
                  <a:lnTo>
                    <a:pt x="700" y="496"/>
                  </a:lnTo>
                  <a:lnTo>
                    <a:pt x="794" y="464"/>
                  </a:lnTo>
                  <a:lnTo>
                    <a:pt x="870" y="431"/>
                  </a:lnTo>
                  <a:lnTo>
                    <a:pt x="938" y="396"/>
                  </a:lnTo>
                  <a:lnTo>
                    <a:pt x="1011" y="352"/>
                  </a:lnTo>
                  <a:lnTo>
                    <a:pt x="1045" y="332"/>
                  </a:lnTo>
                  <a:lnTo>
                    <a:pt x="1076" y="313"/>
                  </a:lnTo>
                  <a:lnTo>
                    <a:pt x="1103" y="294"/>
                  </a:lnTo>
                  <a:lnTo>
                    <a:pt x="1129" y="274"/>
                  </a:lnTo>
                  <a:lnTo>
                    <a:pt x="1177" y="239"/>
                  </a:lnTo>
                  <a:lnTo>
                    <a:pt x="1209" y="210"/>
                  </a:lnTo>
                  <a:lnTo>
                    <a:pt x="1234" y="187"/>
                  </a:lnTo>
                  <a:lnTo>
                    <a:pt x="1259" y="163"/>
                  </a:lnTo>
                  <a:lnTo>
                    <a:pt x="1282" y="138"/>
                  </a:lnTo>
                  <a:lnTo>
                    <a:pt x="1302" y="117"/>
                  </a:lnTo>
                  <a:lnTo>
                    <a:pt x="1325" y="92"/>
                  </a:lnTo>
                  <a:lnTo>
                    <a:pt x="1349" y="60"/>
                  </a:lnTo>
                  <a:lnTo>
                    <a:pt x="1371" y="31"/>
                  </a:lnTo>
                  <a:lnTo>
                    <a:pt x="1391" y="0"/>
                  </a:lnTo>
                </a:path>
              </a:pathLst>
            </a:custGeom>
            <a:solidFill>
              <a:srgbClr val="FE9B03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sp>
        <p:nvSpPr>
          <p:cNvPr id="3077" name="Rectangle 9"/>
          <p:cNvSpPr>
            <a:spLocks noChangeArrowheads="1"/>
          </p:cNvSpPr>
          <p:nvPr/>
        </p:nvSpPr>
        <p:spPr bwMode="auto">
          <a:xfrm>
            <a:off x="6978724" y="1016583"/>
            <a:ext cx="1981200" cy="838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set up</a:t>
            </a:r>
          </a:p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1000</a:t>
            </a:r>
          </a:p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scenarios</a:t>
            </a:r>
          </a:p>
        </p:txBody>
      </p:sp>
      <p:sp>
        <p:nvSpPr>
          <p:cNvPr id="3078" name="Rectangle 10"/>
          <p:cNvSpPr>
            <a:spLocks noChangeArrowheads="1"/>
          </p:cNvSpPr>
          <p:nvPr/>
        </p:nvSpPr>
        <p:spPr bwMode="auto">
          <a:xfrm>
            <a:off x="2413034" y="5085184"/>
            <a:ext cx="1933801" cy="838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>
                <a:solidFill>
                  <a:srgbClr val="7030A0"/>
                </a:solidFill>
                <a:latin typeface="Arial" charset="0"/>
                <a:cs typeface="Arial" charset="0"/>
              </a:rPr>
              <a:t>simulate 10 years</a:t>
            </a:r>
          </a:p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(minute-by-minute)</a:t>
            </a:r>
          </a:p>
        </p:txBody>
      </p:sp>
    </p:spTree>
    <p:extLst>
      <p:ext uri="{BB962C8B-B14F-4D97-AF65-F5344CB8AC3E}">
        <p14:creationId xmlns:p14="http://schemas.microsoft.com/office/powerpoint/2010/main" val="3204369208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7591772" y="908720"/>
            <a:ext cx="1625600" cy="8572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AE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standards can be</a:t>
            </a:r>
            <a:endParaRPr lang="en-US" sz="5400" b="1" dirty="0">
              <a:solidFill>
                <a:srgbClr val="00AE00"/>
              </a:solidFill>
              <a:latin typeface="Arial" charset="0"/>
              <a:cs typeface="Arial" charset="0"/>
            </a:endParaRPr>
          </a:p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AE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replaced by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7B00E4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123" name="Oval 3"/>
          <p:cNvSpPr>
            <a:spLocks noChangeArrowheads="1"/>
          </p:cNvSpPr>
          <p:nvPr/>
        </p:nvSpPr>
        <p:spPr bwMode="auto">
          <a:xfrm>
            <a:off x="1471092" y="1988840"/>
            <a:ext cx="6736432" cy="4302224"/>
          </a:xfrm>
          <a:prstGeom prst="ellipse">
            <a:avLst/>
          </a:prstGeom>
          <a:solidFill>
            <a:schemeClr val="hlink"/>
          </a:solidFill>
          <a:ln w="12700">
            <a:noFill/>
            <a:round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an annual</a:t>
            </a:r>
          </a:p>
          <a:p>
            <a:pPr marL="0" marR="0" lvl="0" indent="0" algn="ctr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99-percentile</a:t>
            </a:r>
          </a:p>
        </p:txBody>
      </p:sp>
    </p:spTree>
    <p:extLst>
      <p:ext uri="{BB962C8B-B14F-4D97-AF65-F5344CB8AC3E}">
        <p14:creationId xmlns:p14="http://schemas.microsoft.com/office/powerpoint/2010/main" val="1548144818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Grp="1" noChangeArrowheads="1"/>
          </p:cNvSpPr>
          <p:nvPr>
            <p:ph type="title"/>
          </p:nvPr>
        </p:nvSpPr>
        <p:spPr>
          <a:xfrm>
            <a:off x="444500" y="333375"/>
            <a:ext cx="8743950" cy="1143000"/>
          </a:xfrm>
        </p:spPr>
        <p:txBody>
          <a:bodyPr/>
          <a:lstStyle/>
          <a:p>
            <a:pPr algn="l"/>
            <a:r>
              <a:rPr lang="en-GB" sz="6600" dirty="0">
                <a:solidFill>
                  <a:srgbClr val="7030A0"/>
                </a:solidFill>
                <a:latin typeface="Arial" pitchFamily="34" charset="0"/>
              </a:rPr>
              <a:t>class limits ...</a:t>
            </a:r>
            <a:endParaRPr lang="en-GB" sz="5400" dirty="0">
              <a:solidFill>
                <a:srgbClr val="7030A0"/>
              </a:solidFill>
              <a:latin typeface="Arial" pitchFamily="34" charset="0"/>
            </a:endParaRP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7100887" y="4664091"/>
            <a:ext cx="2843213" cy="14319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8800" b="1" dirty="0">
                <a:latin typeface="Arial" charset="0"/>
                <a:cs typeface="+mn-cs"/>
              </a:rPr>
              <a:t>11</a:t>
            </a:r>
            <a:endParaRPr lang="en-GB" sz="8800" dirty="0">
              <a:latin typeface="Arial" charset="0"/>
              <a:cs typeface="+mn-cs"/>
            </a:endParaRP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4381501" y="4664091"/>
            <a:ext cx="2719388" cy="14319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8800" b="1" dirty="0">
                <a:latin typeface="Arial" charset="0"/>
                <a:cs typeface="+mn-cs"/>
              </a:rPr>
              <a:t>9</a:t>
            </a:r>
            <a:endParaRPr lang="en-GB" sz="8800" dirty="0">
              <a:latin typeface="Arial" charset="0"/>
              <a:cs typeface="+mn-cs"/>
            </a:endParaRPr>
          </a:p>
        </p:txBody>
      </p:sp>
      <p:sp>
        <p:nvSpPr>
          <p:cNvPr id="21509" name="Rectangle 5"/>
          <p:cNvSpPr>
            <a:spLocks noChangeArrowheads="1"/>
          </p:cNvSpPr>
          <p:nvPr/>
        </p:nvSpPr>
        <p:spPr bwMode="auto">
          <a:xfrm>
            <a:off x="103192" y="4877395"/>
            <a:ext cx="4124325" cy="143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4800" dirty="0">
                <a:solidFill>
                  <a:srgbClr val="FF0000"/>
                </a:solidFill>
                <a:latin typeface="Arial" charset="0"/>
                <a:cs typeface="+mn-cs"/>
              </a:rPr>
              <a:t>99-percentile</a:t>
            </a:r>
          </a:p>
        </p:txBody>
      </p:sp>
      <p:sp>
        <p:nvSpPr>
          <p:cNvPr id="21510" name="Rectangle 6"/>
          <p:cNvSpPr>
            <a:spLocks noChangeArrowheads="1"/>
          </p:cNvSpPr>
          <p:nvPr/>
        </p:nvSpPr>
        <p:spPr bwMode="auto">
          <a:xfrm>
            <a:off x="7100887" y="3233740"/>
            <a:ext cx="2843213" cy="1430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8800" b="1" dirty="0">
                <a:latin typeface="Arial" charset="0"/>
                <a:cs typeface="+mn-cs"/>
              </a:rPr>
              <a:t>5</a:t>
            </a:r>
            <a:endParaRPr lang="en-GB" sz="8800" dirty="0">
              <a:latin typeface="Arial" charset="0"/>
              <a:cs typeface="+mn-cs"/>
            </a:endParaRPr>
          </a:p>
        </p:txBody>
      </p:sp>
      <p:sp>
        <p:nvSpPr>
          <p:cNvPr id="21511" name="Rectangle 7"/>
          <p:cNvSpPr>
            <a:spLocks noChangeArrowheads="1"/>
          </p:cNvSpPr>
          <p:nvPr/>
        </p:nvSpPr>
        <p:spPr bwMode="auto">
          <a:xfrm>
            <a:off x="4381501" y="3233740"/>
            <a:ext cx="2719388" cy="1430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8800" b="1" dirty="0">
                <a:latin typeface="Arial" charset="0"/>
                <a:cs typeface="+mn-cs"/>
              </a:rPr>
              <a:t>4</a:t>
            </a:r>
            <a:endParaRPr lang="en-GB" sz="8800" dirty="0">
              <a:latin typeface="Arial" charset="0"/>
              <a:cs typeface="+mn-cs"/>
            </a:endParaRPr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103192" y="3447044"/>
            <a:ext cx="4124325" cy="143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4800" dirty="0">
                <a:solidFill>
                  <a:srgbClr val="0070C0"/>
                </a:solidFill>
                <a:latin typeface="Arial" charset="0"/>
                <a:cs typeface="+mn-cs"/>
              </a:rPr>
              <a:t>90-percentile</a:t>
            </a:r>
          </a:p>
        </p:txBody>
      </p:sp>
      <p:sp>
        <p:nvSpPr>
          <p:cNvPr id="21513" name="Rectangle 9"/>
          <p:cNvSpPr>
            <a:spLocks noChangeArrowheads="1"/>
          </p:cNvSpPr>
          <p:nvPr/>
        </p:nvSpPr>
        <p:spPr bwMode="auto">
          <a:xfrm>
            <a:off x="7100887" y="1989138"/>
            <a:ext cx="2843213" cy="1244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solidFill>
                  <a:srgbClr val="008000"/>
                </a:solidFill>
                <a:latin typeface="Arial" charset="0"/>
                <a:cs typeface="+mn-cs"/>
              </a:rPr>
              <a:t>good</a:t>
            </a:r>
          </a:p>
        </p:txBody>
      </p:sp>
      <p:sp>
        <p:nvSpPr>
          <p:cNvPr id="21514" name="Rectangle 10"/>
          <p:cNvSpPr>
            <a:spLocks noChangeArrowheads="1"/>
          </p:cNvSpPr>
          <p:nvPr/>
        </p:nvSpPr>
        <p:spPr bwMode="auto">
          <a:xfrm>
            <a:off x="4381501" y="1989138"/>
            <a:ext cx="2719388" cy="1244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6600" b="1" dirty="0">
                <a:solidFill>
                  <a:srgbClr val="0000CC"/>
                </a:solidFill>
                <a:latin typeface="Arial" charset="0"/>
                <a:cs typeface="+mn-cs"/>
              </a:rPr>
              <a:t>high</a:t>
            </a:r>
          </a:p>
        </p:txBody>
      </p:sp>
      <p:sp>
        <p:nvSpPr>
          <p:cNvPr id="21515" name="Line 11"/>
          <p:cNvSpPr>
            <a:spLocks noChangeShapeType="1"/>
          </p:cNvSpPr>
          <p:nvPr/>
        </p:nvSpPr>
        <p:spPr bwMode="auto">
          <a:xfrm>
            <a:off x="7100888" y="1989138"/>
            <a:ext cx="0" cy="410686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endParaRPr lang="en-GB" sz="3200" dirty="0">
              <a:solidFill>
                <a:srgbClr val="FFFFFF"/>
              </a:solidFill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882216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4000" dirty="0"/>
              <a:t>... we can then correctly</a:t>
            </a:r>
          </a:p>
        </p:txBody>
      </p:sp>
      <p:sp>
        <p:nvSpPr>
          <p:cNvPr id="228355" name="Content Placeholder 2"/>
          <p:cNvSpPr>
            <a:spLocks noGrp="1"/>
          </p:cNvSpPr>
          <p:nvPr>
            <p:ph idx="1"/>
          </p:nvPr>
        </p:nvSpPr>
        <p:spPr>
          <a:xfrm>
            <a:off x="318963" y="2204864"/>
            <a:ext cx="9793090" cy="3816772"/>
          </a:xfrm>
        </p:spPr>
        <p:txBody>
          <a:bodyPr>
            <a:normAutofit fontScale="92500"/>
          </a:bodyPr>
          <a:lstStyle/>
          <a:p>
            <a:pPr eaLnBrk="1" hangingPunct="1"/>
            <a:r>
              <a:rPr lang="en-GB" sz="5800" dirty="0">
                <a:solidFill>
                  <a:srgbClr val="00B050"/>
                </a:solidFill>
              </a:rPr>
              <a:t>a </a:t>
            </a:r>
            <a:r>
              <a:rPr lang="en-GB" sz="7800" b="1" dirty="0">
                <a:solidFill>
                  <a:srgbClr val="FF0000"/>
                </a:solidFill>
              </a:rPr>
              <a:t>2 </a:t>
            </a:r>
            <a:r>
              <a:rPr lang="en-GB" sz="5800" dirty="0">
                <a:solidFill>
                  <a:srgbClr val="00B050"/>
                </a:solidFill>
              </a:rPr>
              <a:t>% change in the permit</a:t>
            </a:r>
          </a:p>
          <a:p>
            <a:pPr eaLnBrk="1" hangingPunct="1"/>
            <a:endParaRPr lang="en-GB" sz="5700" dirty="0"/>
          </a:p>
          <a:p>
            <a:pPr marL="0" indent="0" eaLnBrk="1" hangingPunct="1">
              <a:buNone/>
            </a:pPr>
            <a:r>
              <a:rPr lang="en-GB" sz="5200" dirty="0"/>
              <a:t>(the sampling errors total ± </a:t>
            </a:r>
            <a:r>
              <a:rPr lang="en-GB" sz="7100" b="1" dirty="0">
                <a:solidFill>
                  <a:srgbClr val="FF0000"/>
                </a:solidFill>
              </a:rPr>
              <a:t>14 </a:t>
            </a:r>
            <a:r>
              <a:rPr lang="en-GB" sz="5200" dirty="0"/>
              <a:t>%)</a:t>
            </a:r>
          </a:p>
          <a:p>
            <a:pPr eaLnBrk="1" hangingPunct="1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13C5980-F7E9-47C9-9CEE-9E7C9F670FEA}"/>
              </a:ext>
            </a:extLst>
          </p:cNvPr>
          <p:cNvSpPr txBox="1">
            <a:spLocks/>
          </p:cNvSpPr>
          <p:nvPr/>
        </p:nvSpPr>
        <p:spPr>
          <a:xfrm>
            <a:off x="462980" y="575888"/>
            <a:ext cx="9649073" cy="10081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B0F0"/>
              </a:buClr>
              <a:buFont typeface="Arial" panose="020B0604020202020204" pitchFamily="34" charset="0"/>
              <a:buChar char="–"/>
              <a:defRPr sz="2000" kern="12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00B0F0"/>
              </a:buClr>
              <a:buFont typeface="Arial" panose="020B0604020202020204" pitchFamily="34" charset="0"/>
              <a:buChar char="–"/>
              <a:defRPr sz="2000" kern="12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00B0F0"/>
              </a:buClr>
              <a:buFont typeface="Arial" panose="020B0604020202020204" pitchFamily="34" charset="0"/>
              <a:buChar char="»"/>
              <a:defRPr sz="2000" kern="1200">
                <a:solidFill>
                  <a:srgbClr val="6666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97000"/>
              </a:lnSpc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6600" dirty="0">
                <a:solidFill>
                  <a:srgbClr val="0070C0"/>
                </a:solidFill>
              </a:rPr>
              <a:t>non-parametric flow gave:</a:t>
            </a:r>
          </a:p>
          <a:p>
            <a:pPr fontAlgn="auto">
              <a:lnSpc>
                <a:spcPct val="100000"/>
              </a:lnSpc>
              <a:spcAft>
                <a:spcPts val="0"/>
              </a:spcAft>
            </a:pPr>
            <a:endParaRPr lang="en-GB" sz="54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342F292-6D10-4A28-836C-AA03AF3FCBE2}"/>
              </a:ext>
            </a:extLst>
          </p:cNvPr>
          <p:cNvSpPr/>
          <p:nvPr/>
        </p:nvSpPr>
        <p:spPr>
          <a:xfrm>
            <a:off x="6047242" y="1448780"/>
            <a:ext cx="1296144" cy="50405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rgbClr val="FF0000"/>
                </a:solidFill>
              </a:rPr>
              <a:t>50,000 values</a:t>
            </a:r>
          </a:p>
        </p:txBody>
      </p:sp>
    </p:spTree>
    <p:extLst>
      <p:ext uri="{BB962C8B-B14F-4D97-AF65-F5344CB8AC3E}">
        <p14:creationId xmlns:p14="http://schemas.microsoft.com/office/powerpoint/2010/main" val="32043753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ChangeArrowheads="1"/>
          </p:cNvSpPr>
          <p:nvPr/>
        </p:nvSpPr>
        <p:spPr bwMode="auto">
          <a:xfrm rot="10800000" flipV="1">
            <a:off x="96005" y="2131250"/>
            <a:ext cx="8298354" cy="3940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r>
              <a:rPr lang="en-GB" sz="7200" dirty="0">
                <a:solidFill>
                  <a:srgbClr val="003082"/>
                </a:solidFill>
              </a:rPr>
              <a:t>quantify our errors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endParaRPr lang="en-GB" sz="5400" dirty="0">
              <a:solidFill>
                <a:srgbClr val="003082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r>
              <a:rPr lang="en-GB" sz="5400" dirty="0">
                <a:solidFill>
                  <a:srgbClr val="00B0F0"/>
                </a:solidFill>
              </a:rPr>
              <a:t>use a correct form of standards</a:t>
            </a:r>
            <a:endParaRPr lang="en-GB" sz="56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8200" dirty="0">
              <a:solidFill>
                <a:srgbClr val="0069AA"/>
              </a:solidFill>
            </a:endParaRPr>
          </a:p>
        </p:txBody>
      </p:sp>
      <p:sp>
        <p:nvSpPr>
          <p:cNvPr id="161795" name="Rectangle 31"/>
          <p:cNvSpPr>
            <a:spLocks noChangeArrowheads="1"/>
          </p:cNvSpPr>
          <p:nvPr/>
        </p:nvSpPr>
        <p:spPr bwMode="auto">
          <a:xfrm rot="10800000" flipV="1">
            <a:off x="201613" y="260350"/>
            <a:ext cx="9802812" cy="7080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indent="-1588" algn="r" eaLnBrk="1" hangingPunct="1">
              <a:lnSpc>
                <a:spcPct val="97000"/>
              </a:lnSpc>
              <a:spcBef>
                <a:spcPct val="20000"/>
              </a:spcBef>
            </a:pPr>
            <a:r>
              <a:rPr lang="en-GB" sz="5400" dirty="0">
                <a:solidFill>
                  <a:srgbClr val="00B050"/>
                </a:solidFill>
              </a:rPr>
              <a:t>in decision-taking we must:</a:t>
            </a:r>
          </a:p>
        </p:txBody>
      </p:sp>
      <p:grpSp>
        <p:nvGrpSpPr>
          <p:cNvPr id="161802" name="Group 22"/>
          <p:cNvGrpSpPr>
            <a:grpSpLocks/>
          </p:cNvGrpSpPr>
          <p:nvPr/>
        </p:nvGrpSpPr>
        <p:grpSpPr bwMode="auto">
          <a:xfrm rot="8611981" flipH="1" flipV="1">
            <a:off x="8697475" y="3151519"/>
            <a:ext cx="811213" cy="433387"/>
            <a:chOff x="1632" y="3273"/>
            <a:chExt cx="725" cy="367"/>
          </a:xfrm>
        </p:grpSpPr>
        <p:grpSp>
          <p:nvGrpSpPr>
            <p:cNvPr id="16203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4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4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4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4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3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3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4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01" name="Group 22"/>
          <p:cNvGrpSpPr>
            <a:grpSpLocks/>
          </p:cNvGrpSpPr>
          <p:nvPr/>
        </p:nvGrpSpPr>
        <p:grpSpPr bwMode="auto">
          <a:xfrm rot="8168985" flipH="1" flipV="1">
            <a:off x="8523289" y="2583124"/>
            <a:ext cx="811212" cy="433388"/>
            <a:chOff x="1632" y="3273"/>
            <a:chExt cx="725" cy="367"/>
          </a:xfrm>
        </p:grpSpPr>
        <p:grpSp>
          <p:nvGrpSpPr>
            <p:cNvPr id="30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0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0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0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0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0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0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0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10" name="Group 22"/>
          <p:cNvGrpSpPr>
            <a:grpSpLocks/>
          </p:cNvGrpSpPr>
          <p:nvPr/>
        </p:nvGrpSpPr>
        <p:grpSpPr bwMode="auto">
          <a:xfrm rot="7330815" flipH="1" flipV="1">
            <a:off x="8694739" y="1905262"/>
            <a:ext cx="811212" cy="433387"/>
            <a:chOff x="1632" y="3273"/>
            <a:chExt cx="725" cy="367"/>
          </a:xfrm>
        </p:grpSpPr>
        <p:grpSp>
          <p:nvGrpSpPr>
            <p:cNvPr id="31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5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16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17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18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12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13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14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19" name="Group 50"/>
          <p:cNvGrpSpPr>
            <a:grpSpLocks/>
          </p:cNvGrpSpPr>
          <p:nvPr/>
        </p:nvGrpSpPr>
        <p:grpSpPr bwMode="auto">
          <a:xfrm rot="6153464" flipH="1" flipV="1">
            <a:off x="7925457" y="1614444"/>
            <a:ext cx="811212" cy="433387"/>
            <a:chOff x="1632" y="3273"/>
            <a:chExt cx="725" cy="367"/>
          </a:xfrm>
        </p:grpSpPr>
        <p:grpSp>
          <p:nvGrpSpPr>
            <p:cNvPr id="320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24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25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26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27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21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22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23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28" name="Group 22"/>
          <p:cNvGrpSpPr>
            <a:grpSpLocks/>
          </p:cNvGrpSpPr>
          <p:nvPr/>
        </p:nvGrpSpPr>
        <p:grpSpPr bwMode="auto">
          <a:xfrm rot="7330815" flipH="1" flipV="1">
            <a:off x="9490446" y="1793274"/>
            <a:ext cx="811212" cy="433387"/>
            <a:chOff x="1632" y="3273"/>
            <a:chExt cx="725" cy="367"/>
          </a:xfrm>
        </p:grpSpPr>
        <p:grpSp>
          <p:nvGrpSpPr>
            <p:cNvPr id="329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33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34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35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36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30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31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32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37" name="Group 50"/>
          <p:cNvGrpSpPr>
            <a:grpSpLocks/>
          </p:cNvGrpSpPr>
          <p:nvPr/>
        </p:nvGrpSpPr>
        <p:grpSpPr bwMode="auto">
          <a:xfrm rot="11555137" flipH="1" flipV="1">
            <a:off x="7345682" y="3459683"/>
            <a:ext cx="811212" cy="433387"/>
            <a:chOff x="1632" y="3273"/>
            <a:chExt cx="725" cy="367"/>
          </a:xfrm>
        </p:grpSpPr>
        <p:grpSp>
          <p:nvGrpSpPr>
            <p:cNvPr id="338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42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43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44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45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39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40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41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46" name="Group 22"/>
          <p:cNvGrpSpPr>
            <a:grpSpLocks/>
          </p:cNvGrpSpPr>
          <p:nvPr/>
        </p:nvGrpSpPr>
        <p:grpSpPr bwMode="auto">
          <a:xfrm rot="8434967" flipH="1" flipV="1">
            <a:off x="9513892" y="2327553"/>
            <a:ext cx="811212" cy="433387"/>
            <a:chOff x="1632" y="3273"/>
            <a:chExt cx="725" cy="367"/>
          </a:xfrm>
        </p:grpSpPr>
        <p:grpSp>
          <p:nvGrpSpPr>
            <p:cNvPr id="34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5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5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5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4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4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5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3878618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3DD212-A9BD-4868-BE5B-4F97C4695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89" y="0"/>
            <a:ext cx="8874326" cy="6858000"/>
          </a:xfrm>
          <a:prstGeom prst="rect">
            <a:avLst/>
          </a:prstGeom>
        </p:spPr>
      </p:pic>
      <p:grpSp>
        <p:nvGrpSpPr>
          <p:cNvPr id="4" name="Group 22">
            <a:extLst>
              <a:ext uri="{FF2B5EF4-FFF2-40B4-BE49-F238E27FC236}">
                <a16:creationId xmlns:a16="http://schemas.microsoft.com/office/drawing/2014/main" id="{382B3F61-A7B2-4112-A833-2CB16C5D78A8}"/>
              </a:ext>
            </a:extLst>
          </p:cNvPr>
          <p:cNvGrpSpPr>
            <a:grpSpLocks/>
          </p:cNvGrpSpPr>
          <p:nvPr/>
        </p:nvGrpSpPr>
        <p:grpSpPr bwMode="auto">
          <a:xfrm rot="6206906" flipH="1" flipV="1">
            <a:off x="7419242" y="2581058"/>
            <a:ext cx="811212" cy="433388"/>
            <a:chOff x="1632" y="3273"/>
            <a:chExt cx="725" cy="367"/>
          </a:xfrm>
        </p:grpSpPr>
        <p:grpSp>
          <p:nvGrpSpPr>
            <p:cNvPr id="5" name="Group 23">
              <a:extLst>
                <a:ext uri="{FF2B5EF4-FFF2-40B4-BE49-F238E27FC236}">
                  <a16:creationId xmlns:a16="http://schemas.microsoft.com/office/drawing/2014/main" id="{E3806196-93BB-4757-9C6E-F284D784C322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" name="Oval 24">
                <a:extLst>
                  <a:ext uri="{FF2B5EF4-FFF2-40B4-BE49-F238E27FC236}">
                    <a16:creationId xmlns:a16="http://schemas.microsoft.com/office/drawing/2014/main" id="{2C446A99-E254-438A-A779-8A0F328DC3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0" name="AutoShape 25">
                <a:extLst>
                  <a:ext uri="{FF2B5EF4-FFF2-40B4-BE49-F238E27FC236}">
                    <a16:creationId xmlns:a16="http://schemas.microsoft.com/office/drawing/2014/main" id="{460094AF-8B8F-4819-9EE9-30D36985F8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" name="AutoShape 26">
                <a:extLst>
                  <a:ext uri="{FF2B5EF4-FFF2-40B4-BE49-F238E27FC236}">
                    <a16:creationId xmlns:a16="http://schemas.microsoft.com/office/drawing/2014/main" id="{DC3B8D55-09B9-4FE8-B97C-15280B2D3E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2" name="AutoShape 27">
                <a:extLst>
                  <a:ext uri="{FF2B5EF4-FFF2-40B4-BE49-F238E27FC236}">
                    <a16:creationId xmlns:a16="http://schemas.microsoft.com/office/drawing/2014/main" id="{48B54463-CF12-46A8-BC29-708CF9EA5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" name="Oval 28">
              <a:extLst>
                <a:ext uri="{FF2B5EF4-FFF2-40B4-BE49-F238E27FC236}">
                  <a16:creationId xmlns:a16="http://schemas.microsoft.com/office/drawing/2014/main" id="{93533A36-0E33-4D97-8CA1-6E762DCE21F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" name="Freeform 29">
              <a:extLst>
                <a:ext uri="{FF2B5EF4-FFF2-40B4-BE49-F238E27FC236}">
                  <a16:creationId xmlns:a16="http://schemas.microsoft.com/office/drawing/2014/main" id="{A41A44DA-51D5-44D1-8969-927BA324D596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" name="Oval 30">
              <a:extLst>
                <a:ext uri="{FF2B5EF4-FFF2-40B4-BE49-F238E27FC236}">
                  <a16:creationId xmlns:a16="http://schemas.microsoft.com/office/drawing/2014/main" id="{F22FD3CA-5753-4C21-B19B-0629B96F703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3" name="Group 22">
            <a:extLst>
              <a:ext uri="{FF2B5EF4-FFF2-40B4-BE49-F238E27FC236}">
                <a16:creationId xmlns:a16="http://schemas.microsoft.com/office/drawing/2014/main" id="{B3B4C190-773F-4364-AF51-400A64205E15}"/>
              </a:ext>
            </a:extLst>
          </p:cNvPr>
          <p:cNvGrpSpPr>
            <a:grpSpLocks/>
          </p:cNvGrpSpPr>
          <p:nvPr/>
        </p:nvGrpSpPr>
        <p:grpSpPr bwMode="auto">
          <a:xfrm rot="7330815" flipH="1" flipV="1">
            <a:off x="9747146" y="3072824"/>
            <a:ext cx="811212" cy="433387"/>
            <a:chOff x="1632" y="3273"/>
            <a:chExt cx="725" cy="367"/>
          </a:xfrm>
        </p:grpSpPr>
        <p:grpSp>
          <p:nvGrpSpPr>
            <p:cNvPr id="14" name="Group 23">
              <a:extLst>
                <a:ext uri="{FF2B5EF4-FFF2-40B4-BE49-F238E27FC236}">
                  <a16:creationId xmlns:a16="http://schemas.microsoft.com/office/drawing/2014/main" id="{BC7EE1CE-B9CD-43B9-A770-FDB4C31CCB02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8" name="Oval 24">
                <a:extLst>
                  <a:ext uri="{FF2B5EF4-FFF2-40B4-BE49-F238E27FC236}">
                    <a16:creationId xmlns:a16="http://schemas.microsoft.com/office/drawing/2014/main" id="{CA29939D-CCCB-4ECE-B887-1C047083B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9" name="AutoShape 25">
                <a:extLst>
                  <a:ext uri="{FF2B5EF4-FFF2-40B4-BE49-F238E27FC236}">
                    <a16:creationId xmlns:a16="http://schemas.microsoft.com/office/drawing/2014/main" id="{42126C22-95B4-4540-9A97-8C8F8E17D6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0" name="AutoShape 26">
                <a:extLst>
                  <a:ext uri="{FF2B5EF4-FFF2-40B4-BE49-F238E27FC236}">
                    <a16:creationId xmlns:a16="http://schemas.microsoft.com/office/drawing/2014/main" id="{CFC388FB-E16A-4AA5-847D-96DC982C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" name="AutoShape 27">
                <a:extLst>
                  <a:ext uri="{FF2B5EF4-FFF2-40B4-BE49-F238E27FC236}">
                    <a16:creationId xmlns:a16="http://schemas.microsoft.com/office/drawing/2014/main" id="{1E39809C-FB61-4291-A1A6-B51AE651C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5" name="Oval 28">
              <a:extLst>
                <a:ext uri="{FF2B5EF4-FFF2-40B4-BE49-F238E27FC236}">
                  <a16:creationId xmlns:a16="http://schemas.microsoft.com/office/drawing/2014/main" id="{CDB8F999-E221-42E3-B2CF-FC66701EB2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" name="Freeform 29">
              <a:extLst>
                <a:ext uri="{FF2B5EF4-FFF2-40B4-BE49-F238E27FC236}">
                  <a16:creationId xmlns:a16="http://schemas.microsoft.com/office/drawing/2014/main" id="{6D8B5004-256C-46F9-93AE-6ADA60828327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" name="Oval 30">
              <a:extLst>
                <a:ext uri="{FF2B5EF4-FFF2-40B4-BE49-F238E27FC236}">
                  <a16:creationId xmlns:a16="http://schemas.microsoft.com/office/drawing/2014/main" id="{458086A6-DCD6-4EE3-82BB-B9F82F8138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1288147F-7DF2-4605-8495-ADDFAFF6D551}"/>
              </a:ext>
            </a:extLst>
          </p:cNvPr>
          <p:cNvGrpSpPr>
            <a:grpSpLocks/>
          </p:cNvGrpSpPr>
          <p:nvPr/>
        </p:nvGrpSpPr>
        <p:grpSpPr bwMode="auto">
          <a:xfrm rot="9923961" flipH="1" flipV="1">
            <a:off x="8750003" y="3196160"/>
            <a:ext cx="811212" cy="433387"/>
            <a:chOff x="1632" y="3273"/>
            <a:chExt cx="725" cy="367"/>
          </a:xfrm>
        </p:grpSpPr>
        <p:grpSp>
          <p:nvGrpSpPr>
            <p:cNvPr id="23" name="Group 23">
              <a:extLst>
                <a:ext uri="{FF2B5EF4-FFF2-40B4-BE49-F238E27FC236}">
                  <a16:creationId xmlns:a16="http://schemas.microsoft.com/office/drawing/2014/main" id="{2DDED736-8C43-4393-BA48-2C34FD63BA26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7" name="Oval 24">
                <a:extLst>
                  <a:ext uri="{FF2B5EF4-FFF2-40B4-BE49-F238E27FC236}">
                    <a16:creationId xmlns:a16="http://schemas.microsoft.com/office/drawing/2014/main" id="{06D68E88-A9E2-4082-9088-1CDB5B27DD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8" name="AutoShape 25">
                <a:extLst>
                  <a:ext uri="{FF2B5EF4-FFF2-40B4-BE49-F238E27FC236}">
                    <a16:creationId xmlns:a16="http://schemas.microsoft.com/office/drawing/2014/main" id="{C32C1C47-DC5F-4F99-8612-0DB25ECFB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9" name="AutoShape 26">
                <a:extLst>
                  <a:ext uri="{FF2B5EF4-FFF2-40B4-BE49-F238E27FC236}">
                    <a16:creationId xmlns:a16="http://schemas.microsoft.com/office/drawing/2014/main" id="{AAEFB2C1-5AA3-4619-91C3-D2A7292EA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0" name="AutoShape 27">
                <a:extLst>
                  <a:ext uri="{FF2B5EF4-FFF2-40B4-BE49-F238E27FC236}">
                    <a16:creationId xmlns:a16="http://schemas.microsoft.com/office/drawing/2014/main" id="{EC736E2D-040B-41A7-B35C-02A32CC33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4" name="Oval 28">
              <a:extLst>
                <a:ext uri="{FF2B5EF4-FFF2-40B4-BE49-F238E27FC236}">
                  <a16:creationId xmlns:a16="http://schemas.microsoft.com/office/drawing/2014/main" id="{FBF9FCD4-BE9D-446B-8844-01C5207B150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669CDBF6-3F64-48E5-8DF3-408760B0DCF0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6" name="Oval 30">
              <a:extLst>
                <a:ext uri="{FF2B5EF4-FFF2-40B4-BE49-F238E27FC236}">
                  <a16:creationId xmlns:a16="http://schemas.microsoft.com/office/drawing/2014/main" id="{DB35347E-1578-45E7-B96C-9DA016D8A3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71054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1C28EB-E1F0-41D6-8758-C0AD11994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88" y="53249"/>
            <a:ext cx="8027987" cy="6842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D557F9-7349-4DC9-97A7-F499A84D4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7987" y="3140968"/>
            <a:ext cx="1872208" cy="237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423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C11A3E-9EE7-4EF5-955E-AB06D59B7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56" y="188640"/>
            <a:ext cx="9832988" cy="645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5350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943210-0C6E-4805-BE08-6FAD9B39E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26" y="188640"/>
            <a:ext cx="9908230" cy="6552727"/>
          </a:xfrm>
          <a:prstGeom prst="rect">
            <a:avLst/>
          </a:prstGeom>
        </p:spPr>
      </p:pic>
      <p:grpSp>
        <p:nvGrpSpPr>
          <p:cNvPr id="3" name="Group 22">
            <a:extLst>
              <a:ext uri="{FF2B5EF4-FFF2-40B4-BE49-F238E27FC236}">
                <a16:creationId xmlns:a16="http://schemas.microsoft.com/office/drawing/2014/main" id="{612EE23D-6260-4888-9357-9204239BA5D3}"/>
              </a:ext>
            </a:extLst>
          </p:cNvPr>
          <p:cNvGrpSpPr>
            <a:grpSpLocks/>
          </p:cNvGrpSpPr>
          <p:nvPr/>
        </p:nvGrpSpPr>
        <p:grpSpPr bwMode="auto">
          <a:xfrm rot="5661412" flipH="1" flipV="1">
            <a:off x="9547855" y="536857"/>
            <a:ext cx="811212" cy="433388"/>
            <a:chOff x="1632" y="3273"/>
            <a:chExt cx="725" cy="367"/>
          </a:xfrm>
        </p:grpSpPr>
        <p:grpSp>
          <p:nvGrpSpPr>
            <p:cNvPr id="5" name="Group 23">
              <a:extLst>
                <a:ext uri="{FF2B5EF4-FFF2-40B4-BE49-F238E27FC236}">
                  <a16:creationId xmlns:a16="http://schemas.microsoft.com/office/drawing/2014/main" id="{D69FBCE5-5D92-4709-A5BC-6714E6016B2D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" name="Oval 24">
                <a:extLst>
                  <a:ext uri="{FF2B5EF4-FFF2-40B4-BE49-F238E27FC236}">
                    <a16:creationId xmlns:a16="http://schemas.microsoft.com/office/drawing/2014/main" id="{EA1CB1D8-C7F3-43AA-9517-20A8473259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0" name="AutoShape 25">
                <a:extLst>
                  <a:ext uri="{FF2B5EF4-FFF2-40B4-BE49-F238E27FC236}">
                    <a16:creationId xmlns:a16="http://schemas.microsoft.com/office/drawing/2014/main" id="{BFC2FBBA-B1CD-4528-B74F-E2A2DC160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" name="AutoShape 26">
                <a:extLst>
                  <a:ext uri="{FF2B5EF4-FFF2-40B4-BE49-F238E27FC236}">
                    <a16:creationId xmlns:a16="http://schemas.microsoft.com/office/drawing/2014/main" id="{833D6111-C685-4136-9D22-837277E427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2" name="AutoShape 27">
                <a:extLst>
                  <a:ext uri="{FF2B5EF4-FFF2-40B4-BE49-F238E27FC236}">
                    <a16:creationId xmlns:a16="http://schemas.microsoft.com/office/drawing/2014/main" id="{7A39B6F1-D684-4A1A-846E-8C95657C2E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" name="Oval 28">
              <a:extLst>
                <a:ext uri="{FF2B5EF4-FFF2-40B4-BE49-F238E27FC236}">
                  <a16:creationId xmlns:a16="http://schemas.microsoft.com/office/drawing/2014/main" id="{A0BC1981-0B32-4781-A81C-B41211BF964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" name="Freeform 29">
              <a:extLst>
                <a:ext uri="{FF2B5EF4-FFF2-40B4-BE49-F238E27FC236}">
                  <a16:creationId xmlns:a16="http://schemas.microsoft.com/office/drawing/2014/main" id="{F9764C76-5B18-493F-9650-85C31BD03C3D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" name="Oval 30">
              <a:extLst>
                <a:ext uri="{FF2B5EF4-FFF2-40B4-BE49-F238E27FC236}">
                  <a16:creationId xmlns:a16="http://schemas.microsoft.com/office/drawing/2014/main" id="{F8F35DB0-1F24-44D1-9ACF-D6A966D3926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3" name="Group 22">
            <a:extLst>
              <a:ext uri="{FF2B5EF4-FFF2-40B4-BE49-F238E27FC236}">
                <a16:creationId xmlns:a16="http://schemas.microsoft.com/office/drawing/2014/main" id="{6B2EFB65-FC9C-45A3-8449-2BD19C7BC742}"/>
              </a:ext>
            </a:extLst>
          </p:cNvPr>
          <p:cNvGrpSpPr>
            <a:grpSpLocks/>
          </p:cNvGrpSpPr>
          <p:nvPr/>
        </p:nvGrpSpPr>
        <p:grpSpPr bwMode="auto">
          <a:xfrm rot="6785321" flipH="1" flipV="1">
            <a:off x="9850082" y="2158232"/>
            <a:ext cx="811212" cy="433387"/>
            <a:chOff x="1632" y="3273"/>
            <a:chExt cx="725" cy="367"/>
          </a:xfrm>
        </p:grpSpPr>
        <p:grpSp>
          <p:nvGrpSpPr>
            <p:cNvPr id="14" name="Group 23">
              <a:extLst>
                <a:ext uri="{FF2B5EF4-FFF2-40B4-BE49-F238E27FC236}">
                  <a16:creationId xmlns:a16="http://schemas.microsoft.com/office/drawing/2014/main" id="{3965DE1E-AB1D-43BD-9085-3E9D01F55DA0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8" name="Oval 24">
                <a:extLst>
                  <a:ext uri="{FF2B5EF4-FFF2-40B4-BE49-F238E27FC236}">
                    <a16:creationId xmlns:a16="http://schemas.microsoft.com/office/drawing/2014/main" id="{0CF7B7E7-F8D3-43E7-91A9-6975CCD9A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9" name="AutoShape 25">
                <a:extLst>
                  <a:ext uri="{FF2B5EF4-FFF2-40B4-BE49-F238E27FC236}">
                    <a16:creationId xmlns:a16="http://schemas.microsoft.com/office/drawing/2014/main" id="{FD69F1E3-07AD-4274-85B1-EBF74B2A74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0" name="AutoShape 26">
                <a:extLst>
                  <a:ext uri="{FF2B5EF4-FFF2-40B4-BE49-F238E27FC236}">
                    <a16:creationId xmlns:a16="http://schemas.microsoft.com/office/drawing/2014/main" id="{D227E27E-53E5-4DC2-A6B9-BBE27AFFC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" name="AutoShape 27">
                <a:extLst>
                  <a:ext uri="{FF2B5EF4-FFF2-40B4-BE49-F238E27FC236}">
                    <a16:creationId xmlns:a16="http://schemas.microsoft.com/office/drawing/2014/main" id="{60BEA4A6-98A3-4477-8818-143EADEBAA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5" name="Oval 28">
              <a:extLst>
                <a:ext uri="{FF2B5EF4-FFF2-40B4-BE49-F238E27FC236}">
                  <a16:creationId xmlns:a16="http://schemas.microsoft.com/office/drawing/2014/main" id="{DD4ABFAC-5C98-4B06-85B0-062C8584E32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" name="Freeform 29">
              <a:extLst>
                <a:ext uri="{FF2B5EF4-FFF2-40B4-BE49-F238E27FC236}">
                  <a16:creationId xmlns:a16="http://schemas.microsoft.com/office/drawing/2014/main" id="{95EC0563-3F63-4988-B888-DA5E53E937DF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" name="Oval 30">
              <a:extLst>
                <a:ext uri="{FF2B5EF4-FFF2-40B4-BE49-F238E27FC236}">
                  <a16:creationId xmlns:a16="http://schemas.microsoft.com/office/drawing/2014/main" id="{06065F63-E4EF-4143-A5B4-3BC0F87B1FE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1" name="Group 184">
            <a:extLst>
              <a:ext uri="{FF2B5EF4-FFF2-40B4-BE49-F238E27FC236}">
                <a16:creationId xmlns:a16="http://schemas.microsoft.com/office/drawing/2014/main" id="{650254D1-1803-4957-BC07-5B8639C35529}"/>
              </a:ext>
            </a:extLst>
          </p:cNvPr>
          <p:cNvGrpSpPr>
            <a:grpSpLocks/>
          </p:cNvGrpSpPr>
          <p:nvPr/>
        </p:nvGrpSpPr>
        <p:grpSpPr bwMode="auto">
          <a:xfrm rot="-9130668" flipV="1">
            <a:off x="6554540" y="2485528"/>
            <a:ext cx="693808" cy="385338"/>
            <a:chOff x="1632" y="3273"/>
            <a:chExt cx="725" cy="367"/>
          </a:xfrm>
        </p:grpSpPr>
        <p:grpSp>
          <p:nvGrpSpPr>
            <p:cNvPr id="32" name="Group 185">
              <a:extLst>
                <a:ext uri="{FF2B5EF4-FFF2-40B4-BE49-F238E27FC236}">
                  <a16:creationId xmlns:a16="http://schemas.microsoft.com/office/drawing/2014/main" id="{33135FAF-9C35-4F9E-B09A-5E3402C7C789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6" name="Oval 186">
                <a:extLst>
                  <a:ext uri="{FF2B5EF4-FFF2-40B4-BE49-F238E27FC236}">
                    <a16:creationId xmlns:a16="http://schemas.microsoft.com/office/drawing/2014/main" id="{491E1EE5-0A14-457A-A997-21C4F24597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7" name="AutoShape 187">
                <a:extLst>
                  <a:ext uri="{FF2B5EF4-FFF2-40B4-BE49-F238E27FC236}">
                    <a16:creationId xmlns:a16="http://schemas.microsoft.com/office/drawing/2014/main" id="{F23A89C8-C1B3-47C0-BFB2-BD9C1300B1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8" name="AutoShape 188">
                <a:extLst>
                  <a:ext uri="{FF2B5EF4-FFF2-40B4-BE49-F238E27FC236}">
                    <a16:creationId xmlns:a16="http://schemas.microsoft.com/office/drawing/2014/main" id="{402AF74A-987A-4ED2-A85A-46ED60E5A0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9" name="AutoShape 189">
                <a:extLst>
                  <a:ext uri="{FF2B5EF4-FFF2-40B4-BE49-F238E27FC236}">
                    <a16:creationId xmlns:a16="http://schemas.microsoft.com/office/drawing/2014/main" id="{F1308445-22E0-41BE-97D6-4D7CC48CB1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33" name="Oval 190">
              <a:extLst>
                <a:ext uri="{FF2B5EF4-FFF2-40B4-BE49-F238E27FC236}">
                  <a16:creationId xmlns:a16="http://schemas.microsoft.com/office/drawing/2014/main" id="{CC2450FC-56CA-4BFF-950B-7CFEE7D8AA9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4" name="Freeform 191">
              <a:extLst>
                <a:ext uri="{FF2B5EF4-FFF2-40B4-BE49-F238E27FC236}">
                  <a16:creationId xmlns:a16="http://schemas.microsoft.com/office/drawing/2014/main" id="{26483745-2DD9-4737-94FB-F4C7DEA9CC12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5" name="Oval 192">
              <a:extLst>
                <a:ext uri="{FF2B5EF4-FFF2-40B4-BE49-F238E27FC236}">
                  <a16:creationId xmlns:a16="http://schemas.microsoft.com/office/drawing/2014/main" id="{DD1522DC-2D5E-483B-BD4F-F8BB82B04D8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40" name="Group 211">
            <a:extLst>
              <a:ext uri="{FF2B5EF4-FFF2-40B4-BE49-F238E27FC236}">
                <a16:creationId xmlns:a16="http://schemas.microsoft.com/office/drawing/2014/main" id="{B2A836F6-1363-42EB-B731-77A9EBAEC8E2}"/>
              </a:ext>
            </a:extLst>
          </p:cNvPr>
          <p:cNvGrpSpPr>
            <a:grpSpLocks/>
          </p:cNvGrpSpPr>
          <p:nvPr/>
        </p:nvGrpSpPr>
        <p:grpSpPr bwMode="auto">
          <a:xfrm rot="10800000" flipV="1">
            <a:off x="6007596" y="1155546"/>
            <a:ext cx="564752" cy="277474"/>
            <a:chOff x="1632" y="3273"/>
            <a:chExt cx="725" cy="367"/>
          </a:xfrm>
        </p:grpSpPr>
        <p:grpSp>
          <p:nvGrpSpPr>
            <p:cNvPr id="41" name="Group 212">
              <a:extLst>
                <a:ext uri="{FF2B5EF4-FFF2-40B4-BE49-F238E27FC236}">
                  <a16:creationId xmlns:a16="http://schemas.microsoft.com/office/drawing/2014/main" id="{223A5630-FD72-405D-897C-5469C5B197AE}"/>
                </a:ext>
              </a:extLst>
            </p:cNvPr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5" name="Oval 213">
                <a:extLst>
                  <a:ext uri="{FF2B5EF4-FFF2-40B4-BE49-F238E27FC236}">
                    <a16:creationId xmlns:a16="http://schemas.microsoft.com/office/drawing/2014/main" id="{A92F1098-6F15-4189-B82D-59476F5F7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6" name="AutoShape 214">
                <a:extLst>
                  <a:ext uri="{FF2B5EF4-FFF2-40B4-BE49-F238E27FC236}">
                    <a16:creationId xmlns:a16="http://schemas.microsoft.com/office/drawing/2014/main" id="{24959CB7-B2C1-44C2-BEB6-72963A0766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7" name="AutoShape 215">
                <a:extLst>
                  <a:ext uri="{FF2B5EF4-FFF2-40B4-BE49-F238E27FC236}">
                    <a16:creationId xmlns:a16="http://schemas.microsoft.com/office/drawing/2014/main" id="{7FD6DAA3-9967-4CC3-8334-11177D30D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8" name="AutoShape 216">
                <a:extLst>
                  <a:ext uri="{FF2B5EF4-FFF2-40B4-BE49-F238E27FC236}">
                    <a16:creationId xmlns:a16="http://schemas.microsoft.com/office/drawing/2014/main" id="{5022DF51-9E1C-4654-BA3D-553D432011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42" name="Oval 217">
              <a:extLst>
                <a:ext uri="{FF2B5EF4-FFF2-40B4-BE49-F238E27FC236}">
                  <a16:creationId xmlns:a16="http://schemas.microsoft.com/office/drawing/2014/main" id="{461C66EA-6647-4863-8904-AD8BEF2174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3" name="Freeform 218">
              <a:extLst>
                <a:ext uri="{FF2B5EF4-FFF2-40B4-BE49-F238E27FC236}">
                  <a16:creationId xmlns:a16="http://schemas.microsoft.com/office/drawing/2014/main" id="{34FA61C4-BB18-4759-92B0-BC8C4C9ADD72}"/>
                </a:ext>
              </a:extLst>
            </p:cNvPr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4" name="Oval 219">
              <a:extLst>
                <a:ext uri="{FF2B5EF4-FFF2-40B4-BE49-F238E27FC236}">
                  <a16:creationId xmlns:a16="http://schemas.microsoft.com/office/drawing/2014/main" id="{27DFB83F-014E-4C16-B610-28C8714412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5473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Oval 3"/>
          <p:cNvSpPr>
            <a:spLocks noChangeArrowheads="1"/>
          </p:cNvSpPr>
          <p:nvPr/>
        </p:nvSpPr>
        <p:spPr bwMode="auto">
          <a:xfrm>
            <a:off x="1028700" y="2071688"/>
            <a:ext cx="8572500" cy="1524000"/>
          </a:xfrm>
          <a:prstGeom prst="ellipse">
            <a:avLst/>
          </a:prstGeom>
          <a:noFill/>
          <a:ln w="76200">
            <a:noFill/>
            <a:round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5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80227" name="Rectangle 4"/>
          <p:cNvSpPr>
            <a:spLocks noChangeArrowheads="1"/>
          </p:cNvSpPr>
          <p:nvPr/>
        </p:nvSpPr>
        <p:spPr bwMode="auto">
          <a:xfrm>
            <a:off x="534988" y="3284066"/>
            <a:ext cx="6514505" cy="203689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US" sz="9600" dirty="0">
                <a:solidFill>
                  <a:srgbClr val="0069AA"/>
                </a:solidFill>
                <a:latin typeface="Arial" charset="0"/>
                <a:cs typeface="Arial" charset="0"/>
              </a:rPr>
              <a:t>10</a:t>
            </a:r>
            <a:r>
              <a:rPr lang="en-US" sz="9600" b="1" dirty="0">
                <a:solidFill>
                  <a:srgbClr val="0069AA"/>
                </a:solidFill>
                <a:latin typeface="Arial" charset="0"/>
                <a:cs typeface="Arial" charset="0"/>
              </a:rPr>
              <a:t> (</a:t>
            </a:r>
            <a:r>
              <a:rPr lang="en-GB" sz="9600" dirty="0"/>
              <a:t>±   23%</a:t>
            </a:r>
            <a:r>
              <a:rPr lang="en-US" sz="9600" b="1" dirty="0">
                <a:solidFill>
                  <a:srgbClr val="0070C0"/>
                </a:solidFill>
                <a:latin typeface="Arial" charset="0"/>
                <a:cs typeface="Arial" charset="0"/>
              </a:rPr>
              <a:t>)</a:t>
            </a:r>
            <a:r>
              <a:rPr lang="en-US" sz="9600" b="1" dirty="0">
                <a:solidFill>
                  <a:srgbClr val="FF0000"/>
                </a:solidFill>
                <a:latin typeface="Arial" charset="0"/>
                <a:cs typeface="Arial" charset="0"/>
              </a:rPr>
              <a:t> </a:t>
            </a:r>
          </a:p>
          <a:p>
            <a:pPr algn="l">
              <a:lnSpc>
                <a:spcPct val="100000"/>
              </a:lnSpc>
            </a:pPr>
            <a:endParaRPr lang="en-US" sz="9600" b="1" dirty="0">
              <a:solidFill>
                <a:srgbClr val="FF0000"/>
              </a:solidFill>
              <a:latin typeface="Arial" charset="0"/>
              <a:cs typeface="Arial" charset="0"/>
            </a:endParaRPr>
          </a:p>
          <a:p>
            <a:pPr algn="l">
              <a:lnSpc>
                <a:spcPct val="100000"/>
              </a:lnSpc>
            </a:pPr>
            <a:r>
              <a:rPr lang="en-US" sz="9600" dirty="0">
                <a:solidFill>
                  <a:srgbClr val="0070C0"/>
                </a:solidFill>
                <a:latin typeface="Arial" charset="0"/>
                <a:cs typeface="Arial" charset="0"/>
              </a:rPr>
              <a:t>10 </a:t>
            </a:r>
            <a:r>
              <a:rPr lang="en-US" sz="9600" b="1" dirty="0">
                <a:solidFill>
                  <a:srgbClr val="0070C0"/>
                </a:solidFill>
                <a:latin typeface="Arial" charset="0"/>
                <a:cs typeface="Arial" charset="0"/>
              </a:rPr>
              <a:t>(</a:t>
            </a:r>
            <a:r>
              <a:rPr lang="en-GB" sz="9600" dirty="0"/>
              <a:t>±   30%</a:t>
            </a:r>
            <a:r>
              <a:rPr lang="en-US" sz="9600" b="1" dirty="0">
                <a:solidFill>
                  <a:srgbClr val="0070C0"/>
                </a:solidFill>
                <a:latin typeface="Arial" charset="0"/>
                <a:cs typeface="Arial" charset="0"/>
              </a:rPr>
              <a:t>)</a:t>
            </a:r>
            <a:r>
              <a:rPr lang="en-US" sz="8800" b="1" dirty="0">
                <a:solidFill>
                  <a:srgbClr val="FF00FF"/>
                </a:solidFill>
                <a:latin typeface="Arial" charset="0"/>
                <a:cs typeface="Arial" charset="0"/>
              </a:rPr>
              <a:t>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282187" y="26828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6000" kern="0" dirty="0">
                <a:solidFill>
                  <a:srgbClr val="669900"/>
                </a:solidFill>
                <a:latin typeface="Arial"/>
                <a:cs typeface="Arial"/>
              </a:rPr>
              <a:t>dissolved to bioavailable...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 rot="19201246" flipH="1" flipV="1">
            <a:off x="5437371" y="4264931"/>
            <a:ext cx="1258846" cy="729191"/>
            <a:chOff x="2528" y="3019"/>
            <a:chExt cx="487" cy="211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20000">
              <a:off x="2662" y="3077"/>
              <a:ext cx="353" cy="123"/>
            </a:xfrm>
            <a:prstGeom prst="ellipse">
              <a:avLst/>
            </a:prstGeom>
            <a:solidFill>
              <a:srgbClr val="99FF9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20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rot="-6900000">
              <a:off x="2514" y="3061"/>
              <a:ext cx="149" cy="121"/>
            </a:xfrm>
            <a:prstGeom prst="rtTriangle">
              <a:avLst/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endParaRPr lang="en-US" sz="20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9" name="AutoShape 7"/>
            <p:cNvSpPr>
              <a:spLocks noChangeArrowheads="1"/>
            </p:cNvSpPr>
            <p:nvPr/>
          </p:nvSpPr>
          <p:spPr bwMode="auto">
            <a:xfrm rot="8760000" flipH="1" flipV="1">
              <a:off x="2841" y="3019"/>
              <a:ext cx="81" cy="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33 w 21600"/>
                <a:gd name="T13" fmla="*/ 4438 h 21600"/>
                <a:gd name="T14" fmla="*/ 17067 w 21600"/>
                <a:gd name="T15" fmla="*/ 1716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sz="4800" dirty="0">
                <a:latin typeface="Arial" charset="0"/>
                <a:cs typeface="Arial"/>
              </a:endParaRPr>
            </a:p>
          </p:txBody>
        </p:sp>
        <p:sp>
          <p:nvSpPr>
            <p:cNvPr id="10" name="AutoShape 8"/>
            <p:cNvSpPr>
              <a:spLocks noChangeArrowheads="1"/>
            </p:cNvSpPr>
            <p:nvPr/>
          </p:nvSpPr>
          <p:spPr bwMode="auto">
            <a:xfrm rot="120000">
              <a:off x="2755" y="3198"/>
              <a:ext cx="93" cy="32"/>
            </a:xfrm>
            <a:prstGeom prst="parallelogram">
              <a:avLst>
                <a:gd name="adj" fmla="val 72643"/>
              </a:avLst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endParaRPr lang="en-US" sz="20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 rot="120000">
              <a:off x="2932" y="3151"/>
              <a:ext cx="39" cy="4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20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 rot="120000">
              <a:off x="2943" y="3168"/>
              <a:ext cx="20" cy="15"/>
            </a:xfrm>
            <a:prstGeom prst="ellipse">
              <a:avLst/>
            </a:prstGeom>
            <a:solidFill>
              <a:schemeClr val="accent1">
                <a:lumMod val="10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20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3" name="Arc 11"/>
            <p:cNvSpPr>
              <a:spLocks/>
            </p:cNvSpPr>
            <p:nvPr/>
          </p:nvSpPr>
          <p:spPr bwMode="auto">
            <a:xfrm rot="-10680000">
              <a:off x="2960" y="3116"/>
              <a:ext cx="49" cy="24"/>
            </a:xfrm>
            <a:custGeom>
              <a:avLst/>
              <a:gdLst>
                <a:gd name="T0" fmla="*/ 0 w 17211"/>
                <a:gd name="T1" fmla="*/ 0 h 21600"/>
                <a:gd name="T2" fmla="*/ 0 w 17211"/>
                <a:gd name="T3" fmla="*/ 0 h 21600"/>
                <a:gd name="T4" fmla="*/ 0 w 17211"/>
                <a:gd name="T5" fmla="*/ 0 h 21600"/>
                <a:gd name="T6" fmla="*/ 0 60000 65536"/>
                <a:gd name="T7" fmla="*/ 0 60000 65536"/>
                <a:gd name="T8" fmla="*/ 0 60000 65536"/>
                <a:gd name="T9" fmla="*/ 0 w 17211"/>
                <a:gd name="T10" fmla="*/ 0 h 21600"/>
                <a:gd name="T11" fmla="*/ 17211 w 17211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11" h="21600" fill="none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</a:path>
                <a:path w="17211" h="21600" stroke="0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  <a:lnTo>
                    <a:pt x="351" y="21600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sz="4800" dirty="0">
                <a:latin typeface="Arial" charset="0"/>
                <a:cs typeface="Arial"/>
              </a:endParaRPr>
            </a:p>
          </p:txBody>
        </p:sp>
      </p:grpSp>
      <p:sp>
        <p:nvSpPr>
          <p:cNvPr id="3" name="Arrow: Down 2">
            <a:extLst>
              <a:ext uri="{FF2B5EF4-FFF2-40B4-BE49-F238E27FC236}">
                <a16:creationId xmlns:a16="http://schemas.microsoft.com/office/drawing/2014/main" id="{1503B867-1FC7-4F4E-93AA-CD0F875C8A12}"/>
              </a:ext>
            </a:extLst>
          </p:cNvPr>
          <p:cNvSpPr/>
          <p:nvPr/>
        </p:nvSpPr>
        <p:spPr bwMode="auto">
          <a:xfrm>
            <a:off x="3764375" y="3789040"/>
            <a:ext cx="936104" cy="1019026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100" b="0" i="0" u="none" strike="noStrike" cap="none" normalizeH="0" baseline="0">
              <a:ln>
                <a:noFill/>
              </a:ln>
              <a:solidFill>
                <a:srgbClr val="003082"/>
              </a:solidFill>
              <a:effectLst/>
              <a:latin typeface="Arial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794F8-5B71-46D9-B013-EF7C5CD51D6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CCFF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 rot="18492583">
            <a:off x="8189787" y="5205842"/>
            <a:ext cx="2115495" cy="15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5087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ChangeArrowheads="1"/>
          </p:cNvSpPr>
          <p:nvPr/>
        </p:nvSpPr>
        <p:spPr bwMode="auto">
          <a:xfrm>
            <a:off x="174948" y="1728856"/>
            <a:ext cx="9667561" cy="340028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>
              <a:lnSpc>
                <a:spcPct val="100000"/>
              </a:lnSpc>
            </a:pPr>
            <a:r>
              <a:rPr lang="en-US" sz="8800" dirty="0">
                <a:solidFill>
                  <a:srgbClr val="005991"/>
                </a:solidFill>
              </a:rPr>
              <a:t>laws may cite a “weak” standard</a:t>
            </a:r>
          </a:p>
          <a:p>
            <a:pPr algn="r" defTabSz="1352550">
              <a:lnSpc>
                <a:spcPct val="100000"/>
              </a:lnSpc>
            </a:pPr>
            <a:endParaRPr lang="en-US" sz="3600" dirty="0">
              <a:solidFill>
                <a:srgbClr val="0059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93717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90525" y="826368"/>
            <a:ext cx="9220200" cy="4114800"/>
          </a:xfrm>
        </p:spPr>
        <p:txBody>
          <a:bodyPr/>
          <a:lstStyle/>
          <a:p>
            <a:pPr>
              <a:spcBef>
                <a:spcPct val="45000"/>
              </a:spcBef>
              <a:buClr>
                <a:schemeClr val="hlink"/>
              </a:buClr>
            </a:pPr>
            <a:r>
              <a:rPr lang="en-US" sz="4400" dirty="0">
                <a:latin typeface="Arial" pitchFamily="34" charset="0"/>
                <a:cs typeface="Arial" pitchFamily="34" charset="0"/>
              </a:rPr>
              <a:t>a </a:t>
            </a:r>
            <a:r>
              <a:rPr lang="en-US" sz="4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maximum</a:t>
            </a:r>
            <a:r>
              <a:rPr lang="en-US" sz="4400" dirty="0">
                <a:latin typeface="Arial" pitchFamily="34" charset="0"/>
                <a:cs typeface="Arial" pitchFamily="34" charset="0"/>
              </a:rPr>
              <a:t> of </a:t>
            </a:r>
            <a:r>
              <a:rPr lang="en-US" sz="4800" b="1" dirty="0">
                <a:latin typeface="Arial" pitchFamily="34" charset="0"/>
                <a:cs typeface="Arial" pitchFamily="34" charset="0"/>
              </a:rPr>
              <a:t>50</a:t>
            </a:r>
            <a:r>
              <a:rPr lang="en-US" sz="4400" dirty="0">
                <a:latin typeface="Arial" pitchFamily="34" charset="0"/>
                <a:cs typeface="Arial" pitchFamily="34" charset="0"/>
              </a:rPr>
              <a:t> ...</a:t>
            </a:r>
          </a:p>
          <a:p>
            <a:pPr>
              <a:spcBef>
                <a:spcPct val="45000"/>
              </a:spcBef>
              <a:buClr>
                <a:schemeClr val="hlink"/>
              </a:buClr>
            </a:pPr>
            <a:r>
              <a:rPr lang="en-US" sz="4400" dirty="0">
                <a:latin typeface="Arial" pitchFamily="34" charset="0"/>
                <a:cs typeface="Arial" pitchFamily="34" charset="0"/>
              </a:rPr>
              <a:t>a specified </a:t>
            </a:r>
            <a:r>
              <a:rPr lang="en-US" sz="4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sampling rate</a:t>
            </a:r>
            <a:r>
              <a:rPr lang="en-US" sz="4400" dirty="0">
                <a:latin typeface="Arial" pitchFamily="34" charset="0"/>
                <a:cs typeface="Arial" pitchFamily="34" charset="0"/>
              </a:rPr>
              <a:t> of </a:t>
            </a:r>
            <a:r>
              <a:rPr lang="en-US" sz="4800" b="1" u="sng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12</a:t>
            </a:r>
            <a:r>
              <a:rPr lang="en-US" sz="4400" dirty="0">
                <a:latin typeface="Arial" pitchFamily="34" charset="0"/>
                <a:cs typeface="Arial" pitchFamily="34" charset="0"/>
              </a:rPr>
              <a:t> …</a:t>
            </a:r>
          </a:p>
          <a:p>
            <a:pPr>
              <a:spcBef>
                <a:spcPct val="45000"/>
              </a:spcBef>
              <a:buClr>
                <a:schemeClr val="hlink"/>
              </a:buClr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this is a 95-percentile with action at </a:t>
            </a:r>
            <a:r>
              <a:rPr lang="en-US" sz="4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54</a:t>
            </a: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% confidence of failure …</a:t>
            </a:r>
          </a:p>
          <a:p>
            <a:pPr>
              <a:spcBef>
                <a:spcPct val="45000"/>
              </a:spcBef>
              <a:buClr>
                <a:schemeClr val="hlink"/>
              </a:buClr>
            </a:pPr>
            <a:r>
              <a:rPr lang="en-US" sz="44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with a sampling rate of </a:t>
            </a:r>
            <a:r>
              <a:rPr lang="en-US" sz="4400" b="1" u="sng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52</a:t>
            </a:r>
            <a:r>
              <a:rPr lang="en-US" sz="44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: the standard is twice as strict</a:t>
            </a:r>
          </a:p>
          <a:p>
            <a:pPr>
              <a:spcBef>
                <a:spcPct val="45000"/>
              </a:spcBef>
              <a:buClr>
                <a:schemeClr val="hlink"/>
              </a:buClr>
              <a:buFont typeface="Arial" pitchFamily="34" charset="0"/>
              <a:buNone/>
            </a:pP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spcBef>
                <a:spcPct val="45000"/>
              </a:spcBef>
              <a:buClr>
                <a:schemeClr val="hlink"/>
              </a:buClr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9438828" cy="4114800"/>
          </a:xfrm>
        </p:spPr>
        <p:txBody>
          <a:bodyPr/>
          <a:lstStyle/>
          <a:p>
            <a:pPr>
              <a:spcBef>
                <a:spcPts val="2400"/>
              </a:spcBef>
              <a:buClr>
                <a:schemeClr val="hlink"/>
              </a:buClr>
            </a:pPr>
            <a:r>
              <a:rPr lang="en-US" sz="4400" dirty="0">
                <a:latin typeface="Arial" pitchFamily="34" charset="0"/>
                <a:cs typeface="Arial" pitchFamily="34" charset="0"/>
              </a:rPr>
              <a:t>the estimate of the </a:t>
            </a:r>
            <a:r>
              <a:rPr lang="en-US" sz="4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95</a:t>
            </a:r>
            <a:r>
              <a:rPr lang="en-US" sz="4400" dirty="0">
                <a:latin typeface="Arial" pitchFamily="34" charset="0"/>
                <a:cs typeface="Arial" pitchFamily="34" charset="0"/>
              </a:rPr>
              <a:t>%-tile must meet the standard ...19 years in 20 </a:t>
            </a:r>
          </a:p>
          <a:p>
            <a:pPr>
              <a:spcBef>
                <a:spcPts val="2400"/>
              </a:spcBef>
              <a:buClr>
                <a:schemeClr val="hlink"/>
              </a:buClr>
            </a:pPr>
            <a:r>
              <a:rPr lang="en-US" sz="4400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this is a </a:t>
            </a:r>
            <a:r>
              <a:rPr lang="en-US" sz="4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98</a:t>
            </a:r>
            <a:r>
              <a:rPr lang="en-US" sz="4400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%-tile in the long run (twice as strict as the </a:t>
            </a:r>
            <a:r>
              <a:rPr lang="en-US" sz="4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95</a:t>
            </a:r>
            <a:r>
              <a:rPr lang="en-US" sz="4400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%-tile )</a:t>
            </a:r>
          </a:p>
          <a:p>
            <a:pPr marL="0" indent="0">
              <a:spcBef>
                <a:spcPts val="2400"/>
              </a:spcBef>
              <a:buClr>
                <a:schemeClr val="hlink"/>
              </a:buClr>
              <a:buNone/>
            </a:pP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2"/>
          <p:cNvSpPr>
            <a:spLocks noChangeArrowheads="1"/>
          </p:cNvSpPr>
          <p:nvPr/>
        </p:nvSpPr>
        <p:spPr bwMode="auto">
          <a:xfrm rot="10800000" flipV="1">
            <a:off x="318964" y="2204865"/>
            <a:ext cx="9721080" cy="273630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8800" dirty="0">
                <a:solidFill>
                  <a:srgbClr val="0069AA"/>
                </a:solidFill>
              </a:rPr>
              <a:t>annual mean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endParaRPr lang="en-GB" sz="48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</a:pPr>
            <a:r>
              <a:rPr lang="en-GB" sz="6600" dirty="0">
                <a:solidFill>
                  <a:srgbClr val="00B0F0"/>
                </a:solidFill>
              </a:rPr>
              <a:t>or percentile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6600" dirty="0">
              <a:solidFill>
                <a:srgbClr val="0069AA"/>
              </a:solidFill>
            </a:endParaRPr>
          </a:p>
        </p:txBody>
      </p:sp>
      <p:grpSp>
        <p:nvGrpSpPr>
          <p:cNvPr id="211972" name="Group 13"/>
          <p:cNvGrpSpPr>
            <a:grpSpLocks/>
          </p:cNvGrpSpPr>
          <p:nvPr/>
        </p:nvGrpSpPr>
        <p:grpSpPr bwMode="auto">
          <a:xfrm rot="11005706" flipH="1" flipV="1">
            <a:off x="8265456" y="2804587"/>
            <a:ext cx="811213" cy="433387"/>
            <a:chOff x="1632" y="3273"/>
            <a:chExt cx="725" cy="367"/>
          </a:xfrm>
        </p:grpSpPr>
        <p:grpSp>
          <p:nvGrpSpPr>
            <p:cNvPr id="212028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32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3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34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2035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29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2030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2031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sp>
        <p:nvSpPr>
          <p:cNvPr id="211974" name="Rectangle 31"/>
          <p:cNvSpPr>
            <a:spLocks noChangeArrowheads="1"/>
          </p:cNvSpPr>
          <p:nvPr/>
        </p:nvSpPr>
        <p:spPr bwMode="auto">
          <a:xfrm rot="10800000" flipV="1">
            <a:off x="-473124" y="260350"/>
            <a:ext cx="10760124" cy="1512888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indent="-1588" algn="l" eaLnBrk="1" hangingPunct="1">
              <a:lnSpc>
                <a:spcPct val="97000"/>
              </a:lnSpc>
              <a:spcBef>
                <a:spcPct val="20000"/>
              </a:spcBef>
            </a:pPr>
            <a:r>
              <a:rPr lang="en-GB" sz="7200" b="1" u="sng" dirty="0">
                <a:solidFill>
                  <a:srgbClr val="00B050"/>
                </a:solidFill>
              </a:rPr>
              <a:t>simplest</a:t>
            </a:r>
            <a:r>
              <a:rPr lang="en-GB" sz="7200" b="1" dirty="0">
                <a:solidFill>
                  <a:srgbClr val="00B050"/>
                </a:solidFill>
              </a:rPr>
              <a:t> option ...</a:t>
            </a:r>
          </a:p>
        </p:txBody>
      </p:sp>
      <p:grpSp>
        <p:nvGrpSpPr>
          <p:cNvPr id="211975" name="Group 32"/>
          <p:cNvGrpSpPr>
            <a:grpSpLocks/>
          </p:cNvGrpSpPr>
          <p:nvPr/>
        </p:nvGrpSpPr>
        <p:grpSpPr bwMode="auto">
          <a:xfrm rot="10570561" flipH="1" flipV="1">
            <a:off x="6339586" y="5581748"/>
            <a:ext cx="809625" cy="433388"/>
            <a:chOff x="1632" y="3273"/>
            <a:chExt cx="725" cy="367"/>
          </a:xfrm>
        </p:grpSpPr>
        <p:grpSp>
          <p:nvGrpSpPr>
            <p:cNvPr id="212012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2016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7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2018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2019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2013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2014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2015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211978" name="Group 77"/>
          <p:cNvGrpSpPr>
            <a:grpSpLocks/>
          </p:cNvGrpSpPr>
          <p:nvPr/>
        </p:nvGrpSpPr>
        <p:grpSpPr bwMode="auto">
          <a:xfrm rot="8579568" flipH="1" flipV="1">
            <a:off x="7056768" y="4601009"/>
            <a:ext cx="811213" cy="433387"/>
            <a:chOff x="1632" y="3273"/>
            <a:chExt cx="725" cy="367"/>
          </a:xfrm>
        </p:grpSpPr>
        <p:grpSp>
          <p:nvGrpSpPr>
            <p:cNvPr id="211988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11992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3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211994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211995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211989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211990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1991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67" name="Group 4"/>
          <p:cNvGrpSpPr>
            <a:grpSpLocks/>
          </p:cNvGrpSpPr>
          <p:nvPr/>
        </p:nvGrpSpPr>
        <p:grpSpPr bwMode="auto">
          <a:xfrm rot="8384954" flipH="1" flipV="1">
            <a:off x="8100005" y="1991698"/>
            <a:ext cx="809625" cy="433387"/>
            <a:chOff x="1632" y="3273"/>
            <a:chExt cx="725" cy="367"/>
          </a:xfrm>
        </p:grpSpPr>
        <p:grpSp>
          <p:nvGrpSpPr>
            <p:cNvPr id="68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2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73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74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75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76" name="Group 13"/>
          <p:cNvGrpSpPr>
            <a:grpSpLocks/>
          </p:cNvGrpSpPr>
          <p:nvPr/>
        </p:nvGrpSpPr>
        <p:grpSpPr bwMode="auto">
          <a:xfrm rot="11470656" flipH="1" flipV="1">
            <a:off x="7852796" y="3476628"/>
            <a:ext cx="811213" cy="433387"/>
            <a:chOff x="1632" y="3273"/>
            <a:chExt cx="725" cy="367"/>
          </a:xfrm>
        </p:grpSpPr>
        <p:grpSp>
          <p:nvGrpSpPr>
            <p:cNvPr id="77" name="Group 1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1" name="Oval 1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82" name="AutoShape 1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83" name="AutoShape 1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84" name="AutoShape 1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78" name="Oval 1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85" name="Group 22"/>
          <p:cNvGrpSpPr>
            <a:grpSpLocks/>
          </p:cNvGrpSpPr>
          <p:nvPr/>
        </p:nvGrpSpPr>
        <p:grpSpPr bwMode="auto">
          <a:xfrm rot="9871002" flipH="1" flipV="1">
            <a:off x="9079010" y="2405045"/>
            <a:ext cx="811213" cy="433387"/>
            <a:chOff x="1632" y="3273"/>
            <a:chExt cx="725" cy="367"/>
          </a:xfrm>
        </p:grpSpPr>
        <p:grpSp>
          <p:nvGrpSpPr>
            <p:cNvPr id="8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9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9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9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8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8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12" name="Group 77"/>
          <p:cNvGrpSpPr>
            <a:grpSpLocks/>
          </p:cNvGrpSpPr>
          <p:nvPr/>
        </p:nvGrpSpPr>
        <p:grpSpPr bwMode="auto">
          <a:xfrm rot="11262966" flipH="1" flipV="1">
            <a:off x="9064260" y="3537023"/>
            <a:ext cx="811213" cy="433387"/>
            <a:chOff x="1632" y="3273"/>
            <a:chExt cx="725" cy="367"/>
          </a:xfrm>
        </p:grpSpPr>
        <p:grpSp>
          <p:nvGrpSpPr>
            <p:cNvPr id="113" name="Group 7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17" name="Oval 7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8" name="AutoShape 8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19" name="AutoShape 8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20" name="AutoShape 8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14" name="Oval 8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15" name="Freeform 8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3763737 h 17"/>
                <a:gd name="T2" fmla="*/ 90883408 w 39"/>
                <a:gd name="T3" fmla="*/ 13763737 h 17"/>
                <a:gd name="T4" fmla="*/ 161296799 w 39"/>
                <a:gd name="T5" fmla="*/ 11878902 h 17"/>
                <a:gd name="T6" fmla="*/ 228096168 w 39"/>
                <a:gd name="T7" fmla="*/ 10635616 h 17"/>
                <a:gd name="T8" fmla="*/ 297884541 w 39"/>
                <a:gd name="T9" fmla="*/ 6655616 h 17"/>
                <a:gd name="T10" fmla="*/ 359813043 w 39"/>
                <a:gd name="T11" fmla="*/ 3070913 h 17"/>
                <a:gd name="T12" fmla="*/ 440557484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6" name="Oval 8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sp>
        <p:nvSpPr>
          <p:cNvPr id="121" name="Rectangle 2"/>
          <p:cNvSpPr>
            <a:spLocks noChangeArrowheads="1"/>
          </p:cNvSpPr>
          <p:nvPr/>
        </p:nvSpPr>
        <p:spPr bwMode="auto">
          <a:xfrm rot="10800000" flipV="1">
            <a:off x="390972" y="4500734"/>
            <a:ext cx="9721080" cy="16645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000" dirty="0">
              <a:solidFill>
                <a:srgbClr val="FF0000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None/>
            </a:pPr>
            <a:endParaRPr lang="en-GB" sz="80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13800" dirty="0">
              <a:solidFill>
                <a:srgbClr val="0069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85346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1" name="Content Placeholder 2"/>
          <p:cNvSpPr>
            <a:spLocks noGrp="1"/>
          </p:cNvSpPr>
          <p:nvPr>
            <p:ph idx="1"/>
          </p:nvPr>
        </p:nvSpPr>
        <p:spPr>
          <a:xfrm>
            <a:off x="408781" y="836712"/>
            <a:ext cx="9271223" cy="3906838"/>
          </a:xfrm>
        </p:spPr>
        <p:txBody>
          <a:bodyPr/>
          <a:lstStyle/>
          <a:p>
            <a:pPr marL="0" indent="0" eaLnBrk="1" hangingPunct="1">
              <a:lnSpc>
                <a:spcPct val="97000"/>
              </a:lnSpc>
              <a:buNone/>
            </a:pPr>
            <a:r>
              <a:rPr lang="en-GB" sz="6600" dirty="0"/>
              <a:t>the “science” of taking decisions</a:t>
            </a:r>
          </a:p>
          <a:p>
            <a:pPr eaLnBrk="1" hangingPunct="1">
              <a:lnSpc>
                <a:spcPct val="97000"/>
              </a:lnSpc>
              <a:buFontTx/>
              <a:buNone/>
            </a:pPr>
            <a:endParaRPr lang="en-GB" sz="5400" dirty="0"/>
          </a:p>
          <a:p>
            <a:pPr eaLnBrk="1" hangingPunct="1">
              <a:lnSpc>
                <a:spcPct val="97000"/>
              </a:lnSpc>
            </a:pPr>
            <a:r>
              <a:rPr lang="en-GB" sz="4800" dirty="0">
                <a:solidFill>
                  <a:srgbClr val="FF33CC"/>
                </a:solidFill>
              </a:rPr>
              <a:t>and not just the science of rivers etc</a:t>
            </a:r>
          </a:p>
          <a:p>
            <a:pPr eaLnBrk="1" hangingPunct="1"/>
            <a:endParaRPr lang="en-GB" sz="540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Title 1"/>
          <p:cNvSpPr>
            <a:spLocks noGrp="1"/>
          </p:cNvSpPr>
          <p:nvPr>
            <p:ph type="title"/>
          </p:nvPr>
        </p:nvSpPr>
        <p:spPr>
          <a:xfrm>
            <a:off x="803672" y="274638"/>
            <a:ext cx="9258300" cy="1143000"/>
          </a:xfrm>
        </p:spPr>
        <p:txBody>
          <a:bodyPr/>
          <a:lstStyle/>
          <a:p>
            <a:pPr eaLnBrk="1" hangingPunct="1"/>
            <a:r>
              <a:rPr lang="en-GB" sz="4000">
                <a:solidFill>
                  <a:srgbClr val="00B050"/>
                </a:solidFill>
              </a:rPr>
              <a:t>... with such a standard, we can</a:t>
            </a:r>
          </a:p>
        </p:txBody>
      </p:sp>
      <p:sp>
        <p:nvSpPr>
          <p:cNvPr id="155651" name="Content Placeholder 2"/>
          <p:cNvSpPr>
            <a:spLocks noGrp="1"/>
          </p:cNvSpPr>
          <p:nvPr>
            <p:ph idx="1"/>
          </p:nvPr>
        </p:nvSpPr>
        <p:spPr>
          <a:xfrm>
            <a:off x="1028700" y="1682750"/>
            <a:ext cx="8686800" cy="3906838"/>
          </a:xfrm>
        </p:spPr>
        <p:txBody>
          <a:bodyPr/>
          <a:lstStyle/>
          <a:p>
            <a:pPr eaLnBrk="1" hangingPunct="1"/>
            <a:r>
              <a:rPr lang="en-GB" sz="6600" dirty="0"/>
              <a:t>assess compliance</a:t>
            </a:r>
          </a:p>
          <a:p>
            <a:pPr eaLnBrk="1" hangingPunct="1"/>
            <a:r>
              <a:rPr lang="en-GB" sz="6600" dirty="0"/>
              <a:t>detect deterioration</a:t>
            </a:r>
          </a:p>
          <a:p>
            <a:pPr eaLnBrk="1" hangingPunct="1"/>
            <a:endParaRPr lang="en-GB" sz="3600" dirty="0"/>
          </a:p>
        </p:txBody>
      </p:sp>
      <p:grpSp>
        <p:nvGrpSpPr>
          <p:cNvPr id="155652" name="Group 30"/>
          <p:cNvGrpSpPr>
            <a:grpSpLocks/>
          </p:cNvGrpSpPr>
          <p:nvPr/>
        </p:nvGrpSpPr>
        <p:grpSpPr bwMode="auto">
          <a:xfrm rot="1825535">
            <a:off x="8362776" y="4818156"/>
            <a:ext cx="1460500" cy="882650"/>
            <a:chOff x="6226" y="3519"/>
            <a:chExt cx="1065" cy="530"/>
          </a:xfrm>
        </p:grpSpPr>
        <p:sp>
          <p:nvSpPr>
            <p:cNvPr id="155653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4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5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6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7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8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5659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Freeform 8"/>
          <p:cNvSpPr>
            <a:spLocks/>
          </p:cNvSpPr>
          <p:nvPr/>
        </p:nvSpPr>
        <p:spPr bwMode="auto">
          <a:xfrm>
            <a:off x="2628913" y="2944813"/>
            <a:ext cx="3179763" cy="3421062"/>
          </a:xfrm>
          <a:custGeom>
            <a:avLst/>
            <a:gdLst>
              <a:gd name="T0" fmla="*/ 2147483647 w 2769"/>
              <a:gd name="T1" fmla="*/ 2147483647 h 3312"/>
              <a:gd name="T2" fmla="*/ 2147483647 w 2769"/>
              <a:gd name="T3" fmla="*/ 2147483647 h 3312"/>
              <a:gd name="T4" fmla="*/ 2147483647 w 2769"/>
              <a:gd name="T5" fmla="*/ 2147483647 h 3312"/>
              <a:gd name="T6" fmla="*/ 2147483647 w 2769"/>
              <a:gd name="T7" fmla="*/ 2147483647 h 3312"/>
              <a:gd name="T8" fmla="*/ 2147483647 w 2769"/>
              <a:gd name="T9" fmla="*/ 2147483647 h 3312"/>
              <a:gd name="T10" fmla="*/ 2147483647 w 2769"/>
              <a:gd name="T11" fmla="*/ 2147483647 h 3312"/>
              <a:gd name="T12" fmla="*/ 2147483647 w 2769"/>
              <a:gd name="T13" fmla="*/ 2147483647 h 3312"/>
              <a:gd name="T14" fmla="*/ 2147483647 w 2769"/>
              <a:gd name="T15" fmla="*/ 2147483647 h 3312"/>
              <a:gd name="T16" fmla="*/ 2147483647 w 2769"/>
              <a:gd name="T17" fmla="*/ 2147483647 h 3312"/>
              <a:gd name="T18" fmla="*/ 2147483647 w 2769"/>
              <a:gd name="T19" fmla="*/ 2147483647 h 3312"/>
              <a:gd name="T20" fmla="*/ 2147483647 w 2769"/>
              <a:gd name="T21" fmla="*/ 2147483647 h 3312"/>
              <a:gd name="T22" fmla="*/ 2147483647 w 2769"/>
              <a:gd name="T23" fmla="*/ 2147483647 h 3312"/>
              <a:gd name="T24" fmla="*/ 2147483647 w 2769"/>
              <a:gd name="T25" fmla="*/ 2147483647 h 3312"/>
              <a:gd name="T26" fmla="*/ 2147483647 w 2769"/>
              <a:gd name="T27" fmla="*/ 2147483647 h 3312"/>
              <a:gd name="T28" fmla="*/ 2147483647 w 2769"/>
              <a:gd name="T29" fmla="*/ 2147483647 h 3312"/>
              <a:gd name="T30" fmla="*/ 2147483647 w 2769"/>
              <a:gd name="T31" fmla="*/ 2147483647 h 3312"/>
              <a:gd name="T32" fmla="*/ 2147483647 w 2769"/>
              <a:gd name="T33" fmla="*/ 2147483647 h 3312"/>
              <a:gd name="T34" fmla="*/ 2147483647 w 2769"/>
              <a:gd name="T35" fmla="*/ 2147483647 h 3312"/>
              <a:gd name="T36" fmla="*/ 2147483647 w 2769"/>
              <a:gd name="T37" fmla="*/ 2147483647 h 3312"/>
              <a:gd name="T38" fmla="*/ 2147483647 w 2769"/>
              <a:gd name="T39" fmla="*/ 2147483647 h 3312"/>
              <a:gd name="T40" fmla="*/ 2147483647 w 2769"/>
              <a:gd name="T41" fmla="*/ 2147483647 h 3312"/>
              <a:gd name="T42" fmla="*/ 2147483647 w 2769"/>
              <a:gd name="T43" fmla="*/ 2147483647 h 3312"/>
              <a:gd name="T44" fmla="*/ 2147483647 w 2769"/>
              <a:gd name="T45" fmla="*/ 2147483647 h 3312"/>
              <a:gd name="T46" fmla="*/ 2147483647 w 2769"/>
              <a:gd name="T47" fmla="*/ 2147483647 h 3312"/>
              <a:gd name="T48" fmla="*/ 2147483647 w 2769"/>
              <a:gd name="T49" fmla="*/ 2147483647 h 3312"/>
              <a:gd name="T50" fmla="*/ 2147483647 w 2769"/>
              <a:gd name="T51" fmla="*/ 2147483647 h 3312"/>
              <a:gd name="T52" fmla="*/ 2147483647 w 2769"/>
              <a:gd name="T53" fmla="*/ 2147483647 h 3312"/>
              <a:gd name="T54" fmla="*/ 2147483647 w 2769"/>
              <a:gd name="T55" fmla="*/ 2147483647 h 3312"/>
              <a:gd name="T56" fmla="*/ 2147483647 w 2769"/>
              <a:gd name="T57" fmla="*/ 2147483647 h 3312"/>
              <a:gd name="T58" fmla="*/ 2147483647 w 2769"/>
              <a:gd name="T59" fmla="*/ 2147483647 h 3312"/>
              <a:gd name="T60" fmla="*/ 2147483647 w 2769"/>
              <a:gd name="T61" fmla="*/ 2147483647 h 3312"/>
              <a:gd name="T62" fmla="*/ 2147483647 w 2769"/>
              <a:gd name="T63" fmla="*/ 2147483647 h 3312"/>
              <a:gd name="T64" fmla="*/ 2147483647 w 2769"/>
              <a:gd name="T65" fmla="*/ 2147483647 h 3312"/>
              <a:gd name="T66" fmla="*/ 2147483647 w 2769"/>
              <a:gd name="T67" fmla="*/ 2147483647 h 3312"/>
              <a:gd name="T68" fmla="*/ 2147483647 w 2769"/>
              <a:gd name="T69" fmla="*/ 2147483647 h 3312"/>
              <a:gd name="T70" fmla="*/ 2147483647 w 2769"/>
              <a:gd name="T71" fmla="*/ 2147483647 h 3312"/>
              <a:gd name="T72" fmla="*/ 2147483647 w 2769"/>
              <a:gd name="T73" fmla="*/ 2147483647 h 3312"/>
              <a:gd name="T74" fmla="*/ 2147483647 w 2769"/>
              <a:gd name="T75" fmla="*/ 2147483647 h 3312"/>
              <a:gd name="T76" fmla="*/ 2147483647 w 2769"/>
              <a:gd name="T77" fmla="*/ 2147483647 h 3312"/>
              <a:gd name="T78" fmla="*/ 2147483647 w 2769"/>
              <a:gd name="T79" fmla="*/ 2147483647 h 3312"/>
              <a:gd name="T80" fmla="*/ 2147483647 w 2769"/>
              <a:gd name="T81" fmla="*/ 2147483647 h 3312"/>
              <a:gd name="T82" fmla="*/ 2147483647 w 2769"/>
              <a:gd name="T83" fmla="*/ 2147483647 h 3312"/>
              <a:gd name="T84" fmla="*/ 2147483647 w 2769"/>
              <a:gd name="T85" fmla="*/ 2147483647 h 3312"/>
              <a:gd name="T86" fmla="*/ 2147483647 w 2769"/>
              <a:gd name="T87" fmla="*/ 2147483647 h 3312"/>
              <a:gd name="T88" fmla="*/ 2147483647 w 2769"/>
              <a:gd name="T89" fmla="*/ 2147483647 h 3312"/>
              <a:gd name="T90" fmla="*/ 2147483647 w 2769"/>
              <a:gd name="T91" fmla="*/ 2147483647 h 3312"/>
              <a:gd name="T92" fmla="*/ 2147483647 w 2769"/>
              <a:gd name="T93" fmla="*/ 2147483647 h 3312"/>
              <a:gd name="T94" fmla="*/ 2147483647 w 2769"/>
              <a:gd name="T95" fmla="*/ 2147483647 h 3312"/>
              <a:gd name="T96" fmla="*/ 2147483647 w 2769"/>
              <a:gd name="T97" fmla="*/ 2147483647 h 3312"/>
              <a:gd name="T98" fmla="*/ 2147483647 w 2769"/>
              <a:gd name="T99" fmla="*/ 2147483647 h 3312"/>
              <a:gd name="T100" fmla="*/ 2147483647 w 2769"/>
              <a:gd name="T101" fmla="*/ 2147483647 h 3312"/>
              <a:gd name="T102" fmla="*/ 2147483647 w 2769"/>
              <a:gd name="T103" fmla="*/ 2147483647 h 3312"/>
              <a:gd name="T104" fmla="*/ 2147483647 w 2769"/>
              <a:gd name="T105" fmla="*/ 2147483647 h 3312"/>
              <a:gd name="T106" fmla="*/ 2147483647 w 2769"/>
              <a:gd name="T107" fmla="*/ 2147483647 h 3312"/>
              <a:gd name="T108" fmla="*/ 2147483647 w 2769"/>
              <a:gd name="T109" fmla="*/ 2147483647 h 3312"/>
              <a:gd name="T110" fmla="*/ 2147483647 w 2769"/>
              <a:gd name="T111" fmla="*/ 2147483647 h 3312"/>
              <a:gd name="T112" fmla="*/ 2147483647 w 2769"/>
              <a:gd name="T113" fmla="*/ 2147483647 h 3312"/>
              <a:gd name="T114" fmla="*/ 2147483647 w 2769"/>
              <a:gd name="T115" fmla="*/ 2147483647 h 3312"/>
              <a:gd name="T116" fmla="*/ 2147483647 w 2769"/>
              <a:gd name="T117" fmla="*/ 2147483647 h 3312"/>
              <a:gd name="T118" fmla="*/ 2147483647 w 2769"/>
              <a:gd name="T119" fmla="*/ 2147483647 h 3312"/>
              <a:gd name="T120" fmla="*/ 2147483647 w 2769"/>
              <a:gd name="T121" fmla="*/ 2147483647 h 331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769"/>
              <a:gd name="T184" fmla="*/ 0 h 3312"/>
              <a:gd name="T185" fmla="*/ 2769 w 2769"/>
              <a:gd name="T186" fmla="*/ 3312 h 331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769" h="3312">
                <a:moveTo>
                  <a:pt x="0" y="3311"/>
                </a:moveTo>
                <a:lnTo>
                  <a:pt x="11" y="3311"/>
                </a:lnTo>
                <a:lnTo>
                  <a:pt x="23" y="3311"/>
                </a:lnTo>
                <a:lnTo>
                  <a:pt x="34" y="3311"/>
                </a:lnTo>
                <a:lnTo>
                  <a:pt x="45" y="3311"/>
                </a:lnTo>
                <a:lnTo>
                  <a:pt x="56" y="3311"/>
                </a:lnTo>
                <a:lnTo>
                  <a:pt x="68" y="3311"/>
                </a:lnTo>
                <a:lnTo>
                  <a:pt x="79" y="3310"/>
                </a:lnTo>
                <a:lnTo>
                  <a:pt x="89" y="3308"/>
                </a:lnTo>
                <a:lnTo>
                  <a:pt x="100" y="3305"/>
                </a:lnTo>
                <a:lnTo>
                  <a:pt x="112" y="3300"/>
                </a:lnTo>
                <a:lnTo>
                  <a:pt x="123" y="3292"/>
                </a:lnTo>
                <a:lnTo>
                  <a:pt x="134" y="3279"/>
                </a:lnTo>
                <a:lnTo>
                  <a:pt x="146" y="3262"/>
                </a:lnTo>
                <a:lnTo>
                  <a:pt x="157" y="3238"/>
                </a:lnTo>
                <a:lnTo>
                  <a:pt x="168" y="3207"/>
                </a:lnTo>
                <a:lnTo>
                  <a:pt x="179" y="3168"/>
                </a:lnTo>
                <a:lnTo>
                  <a:pt x="191" y="3120"/>
                </a:lnTo>
                <a:lnTo>
                  <a:pt x="202" y="3064"/>
                </a:lnTo>
                <a:lnTo>
                  <a:pt x="213" y="2998"/>
                </a:lnTo>
                <a:lnTo>
                  <a:pt x="224" y="2924"/>
                </a:lnTo>
                <a:lnTo>
                  <a:pt x="236" y="2841"/>
                </a:lnTo>
                <a:lnTo>
                  <a:pt x="247" y="2750"/>
                </a:lnTo>
                <a:lnTo>
                  <a:pt x="257" y="2651"/>
                </a:lnTo>
                <a:lnTo>
                  <a:pt x="268" y="2545"/>
                </a:lnTo>
                <a:lnTo>
                  <a:pt x="280" y="2434"/>
                </a:lnTo>
                <a:lnTo>
                  <a:pt x="291" y="2318"/>
                </a:lnTo>
                <a:lnTo>
                  <a:pt x="302" y="2198"/>
                </a:lnTo>
                <a:lnTo>
                  <a:pt x="314" y="2072"/>
                </a:lnTo>
                <a:lnTo>
                  <a:pt x="325" y="1950"/>
                </a:lnTo>
                <a:lnTo>
                  <a:pt x="336" y="1821"/>
                </a:lnTo>
                <a:lnTo>
                  <a:pt x="347" y="1697"/>
                </a:lnTo>
                <a:lnTo>
                  <a:pt x="359" y="1570"/>
                </a:lnTo>
                <a:lnTo>
                  <a:pt x="370" y="1446"/>
                </a:lnTo>
                <a:lnTo>
                  <a:pt x="381" y="1326"/>
                </a:lnTo>
                <a:lnTo>
                  <a:pt x="393" y="1206"/>
                </a:lnTo>
                <a:lnTo>
                  <a:pt x="404" y="1100"/>
                </a:lnTo>
                <a:lnTo>
                  <a:pt x="415" y="978"/>
                </a:lnTo>
                <a:lnTo>
                  <a:pt x="425" y="886"/>
                </a:lnTo>
                <a:lnTo>
                  <a:pt x="437" y="773"/>
                </a:lnTo>
                <a:lnTo>
                  <a:pt x="448" y="692"/>
                </a:lnTo>
                <a:lnTo>
                  <a:pt x="459" y="595"/>
                </a:lnTo>
                <a:lnTo>
                  <a:pt x="470" y="515"/>
                </a:lnTo>
                <a:lnTo>
                  <a:pt x="482" y="438"/>
                </a:lnTo>
                <a:lnTo>
                  <a:pt x="493" y="369"/>
                </a:lnTo>
                <a:lnTo>
                  <a:pt x="504" y="306"/>
                </a:lnTo>
                <a:lnTo>
                  <a:pt x="515" y="249"/>
                </a:lnTo>
                <a:lnTo>
                  <a:pt x="527" y="199"/>
                </a:lnTo>
                <a:lnTo>
                  <a:pt x="538" y="154"/>
                </a:lnTo>
                <a:lnTo>
                  <a:pt x="549" y="115"/>
                </a:lnTo>
                <a:lnTo>
                  <a:pt x="561" y="82"/>
                </a:lnTo>
                <a:lnTo>
                  <a:pt x="572" y="55"/>
                </a:lnTo>
                <a:lnTo>
                  <a:pt x="583" y="34"/>
                </a:lnTo>
                <a:lnTo>
                  <a:pt x="594" y="19"/>
                </a:lnTo>
                <a:lnTo>
                  <a:pt x="605" y="7"/>
                </a:lnTo>
                <a:lnTo>
                  <a:pt x="616" y="2"/>
                </a:lnTo>
                <a:lnTo>
                  <a:pt x="627" y="0"/>
                </a:lnTo>
                <a:lnTo>
                  <a:pt x="638" y="4"/>
                </a:lnTo>
                <a:lnTo>
                  <a:pt x="650" y="11"/>
                </a:lnTo>
                <a:lnTo>
                  <a:pt x="661" y="22"/>
                </a:lnTo>
                <a:lnTo>
                  <a:pt x="672" y="38"/>
                </a:lnTo>
                <a:lnTo>
                  <a:pt x="684" y="57"/>
                </a:lnTo>
                <a:lnTo>
                  <a:pt x="695" y="79"/>
                </a:lnTo>
                <a:lnTo>
                  <a:pt x="706" y="104"/>
                </a:lnTo>
                <a:lnTo>
                  <a:pt x="717" y="132"/>
                </a:lnTo>
                <a:lnTo>
                  <a:pt x="729" y="163"/>
                </a:lnTo>
                <a:lnTo>
                  <a:pt x="740" y="196"/>
                </a:lnTo>
                <a:lnTo>
                  <a:pt x="751" y="230"/>
                </a:lnTo>
                <a:lnTo>
                  <a:pt x="762" y="268"/>
                </a:lnTo>
                <a:lnTo>
                  <a:pt x="773" y="307"/>
                </a:lnTo>
                <a:lnTo>
                  <a:pt x="784" y="347"/>
                </a:lnTo>
                <a:lnTo>
                  <a:pt x="795" y="390"/>
                </a:lnTo>
                <a:lnTo>
                  <a:pt x="806" y="433"/>
                </a:lnTo>
                <a:lnTo>
                  <a:pt x="818" y="478"/>
                </a:lnTo>
                <a:lnTo>
                  <a:pt x="829" y="522"/>
                </a:lnTo>
                <a:lnTo>
                  <a:pt x="840" y="568"/>
                </a:lnTo>
                <a:lnTo>
                  <a:pt x="852" y="616"/>
                </a:lnTo>
                <a:lnTo>
                  <a:pt x="863" y="663"/>
                </a:lnTo>
                <a:lnTo>
                  <a:pt x="874" y="711"/>
                </a:lnTo>
                <a:lnTo>
                  <a:pt x="885" y="759"/>
                </a:lnTo>
                <a:lnTo>
                  <a:pt x="897" y="808"/>
                </a:lnTo>
                <a:lnTo>
                  <a:pt x="908" y="857"/>
                </a:lnTo>
                <a:lnTo>
                  <a:pt x="919" y="905"/>
                </a:lnTo>
                <a:lnTo>
                  <a:pt x="931" y="954"/>
                </a:lnTo>
                <a:lnTo>
                  <a:pt x="941" y="1003"/>
                </a:lnTo>
                <a:lnTo>
                  <a:pt x="952" y="1051"/>
                </a:lnTo>
                <a:lnTo>
                  <a:pt x="963" y="1099"/>
                </a:lnTo>
                <a:lnTo>
                  <a:pt x="975" y="1147"/>
                </a:lnTo>
                <a:lnTo>
                  <a:pt x="986" y="1195"/>
                </a:lnTo>
                <a:lnTo>
                  <a:pt x="997" y="1242"/>
                </a:lnTo>
                <a:lnTo>
                  <a:pt x="1008" y="1288"/>
                </a:lnTo>
                <a:lnTo>
                  <a:pt x="1020" y="1335"/>
                </a:lnTo>
                <a:lnTo>
                  <a:pt x="1031" y="1380"/>
                </a:lnTo>
                <a:lnTo>
                  <a:pt x="1042" y="1425"/>
                </a:lnTo>
                <a:lnTo>
                  <a:pt x="1054" y="1470"/>
                </a:lnTo>
                <a:lnTo>
                  <a:pt x="1065" y="1514"/>
                </a:lnTo>
                <a:lnTo>
                  <a:pt x="1076" y="1557"/>
                </a:lnTo>
                <a:lnTo>
                  <a:pt x="1087" y="1599"/>
                </a:lnTo>
                <a:lnTo>
                  <a:pt x="1099" y="1641"/>
                </a:lnTo>
                <a:lnTo>
                  <a:pt x="1109" y="1683"/>
                </a:lnTo>
                <a:lnTo>
                  <a:pt x="1120" y="1723"/>
                </a:lnTo>
                <a:lnTo>
                  <a:pt x="1131" y="1763"/>
                </a:lnTo>
                <a:lnTo>
                  <a:pt x="1143" y="1803"/>
                </a:lnTo>
                <a:lnTo>
                  <a:pt x="1154" y="1841"/>
                </a:lnTo>
                <a:lnTo>
                  <a:pt x="1165" y="1878"/>
                </a:lnTo>
                <a:lnTo>
                  <a:pt x="1176" y="1915"/>
                </a:lnTo>
                <a:lnTo>
                  <a:pt x="1188" y="1951"/>
                </a:lnTo>
                <a:lnTo>
                  <a:pt x="1199" y="1986"/>
                </a:lnTo>
                <a:lnTo>
                  <a:pt x="1210" y="2021"/>
                </a:lnTo>
                <a:lnTo>
                  <a:pt x="1222" y="2054"/>
                </a:lnTo>
                <a:lnTo>
                  <a:pt x="1233" y="2088"/>
                </a:lnTo>
                <a:lnTo>
                  <a:pt x="1244" y="2120"/>
                </a:lnTo>
                <a:lnTo>
                  <a:pt x="1255" y="2152"/>
                </a:lnTo>
                <a:lnTo>
                  <a:pt x="1267" y="2196"/>
                </a:lnTo>
                <a:lnTo>
                  <a:pt x="1277" y="2191"/>
                </a:lnTo>
                <a:lnTo>
                  <a:pt x="1288" y="2245"/>
                </a:lnTo>
                <a:lnTo>
                  <a:pt x="1299" y="2279"/>
                </a:lnTo>
                <a:lnTo>
                  <a:pt x="1311" y="2298"/>
                </a:lnTo>
                <a:lnTo>
                  <a:pt x="1322" y="2318"/>
                </a:lnTo>
                <a:lnTo>
                  <a:pt x="1333" y="2363"/>
                </a:lnTo>
                <a:lnTo>
                  <a:pt x="1345" y="2391"/>
                </a:lnTo>
                <a:lnTo>
                  <a:pt x="1356" y="2395"/>
                </a:lnTo>
                <a:lnTo>
                  <a:pt x="1367" y="2427"/>
                </a:lnTo>
                <a:lnTo>
                  <a:pt x="1378" y="2454"/>
                </a:lnTo>
                <a:lnTo>
                  <a:pt x="1390" y="2480"/>
                </a:lnTo>
                <a:lnTo>
                  <a:pt x="1401" y="2508"/>
                </a:lnTo>
                <a:lnTo>
                  <a:pt x="1412" y="2521"/>
                </a:lnTo>
                <a:lnTo>
                  <a:pt x="1423" y="2554"/>
                </a:lnTo>
                <a:lnTo>
                  <a:pt x="1435" y="2560"/>
                </a:lnTo>
                <a:lnTo>
                  <a:pt x="1445" y="2592"/>
                </a:lnTo>
                <a:lnTo>
                  <a:pt x="1456" y="2607"/>
                </a:lnTo>
                <a:lnTo>
                  <a:pt x="1469" y="2627"/>
                </a:lnTo>
                <a:lnTo>
                  <a:pt x="1479" y="2648"/>
                </a:lnTo>
                <a:lnTo>
                  <a:pt x="1490" y="2667"/>
                </a:lnTo>
                <a:lnTo>
                  <a:pt x="1501" y="2681"/>
                </a:lnTo>
                <a:lnTo>
                  <a:pt x="1513" y="2706"/>
                </a:lnTo>
                <a:lnTo>
                  <a:pt x="1524" y="2713"/>
                </a:lnTo>
                <a:lnTo>
                  <a:pt x="1535" y="2741"/>
                </a:lnTo>
                <a:lnTo>
                  <a:pt x="1546" y="2747"/>
                </a:lnTo>
                <a:lnTo>
                  <a:pt x="1558" y="2765"/>
                </a:lnTo>
                <a:lnTo>
                  <a:pt x="1569" y="2785"/>
                </a:lnTo>
                <a:lnTo>
                  <a:pt x="1580" y="2797"/>
                </a:lnTo>
                <a:lnTo>
                  <a:pt x="1592" y="2812"/>
                </a:lnTo>
                <a:lnTo>
                  <a:pt x="1603" y="2826"/>
                </a:lnTo>
                <a:lnTo>
                  <a:pt x="1614" y="2847"/>
                </a:lnTo>
                <a:lnTo>
                  <a:pt x="1624" y="2867"/>
                </a:lnTo>
                <a:lnTo>
                  <a:pt x="1637" y="2881"/>
                </a:lnTo>
                <a:lnTo>
                  <a:pt x="1647" y="2890"/>
                </a:lnTo>
                <a:lnTo>
                  <a:pt x="1658" y="2902"/>
                </a:lnTo>
                <a:lnTo>
                  <a:pt x="1669" y="2915"/>
                </a:lnTo>
                <a:lnTo>
                  <a:pt x="1681" y="2929"/>
                </a:lnTo>
                <a:lnTo>
                  <a:pt x="1692" y="2934"/>
                </a:lnTo>
                <a:lnTo>
                  <a:pt x="1703" y="2948"/>
                </a:lnTo>
                <a:lnTo>
                  <a:pt x="1714" y="2958"/>
                </a:lnTo>
                <a:lnTo>
                  <a:pt x="1726" y="2965"/>
                </a:lnTo>
                <a:lnTo>
                  <a:pt x="1737" y="2976"/>
                </a:lnTo>
                <a:lnTo>
                  <a:pt x="1748" y="2988"/>
                </a:lnTo>
                <a:lnTo>
                  <a:pt x="1760" y="2997"/>
                </a:lnTo>
                <a:lnTo>
                  <a:pt x="1771" y="3004"/>
                </a:lnTo>
                <a:lnTo>
                  <a:pt x="1782" y="3013"/>
                </a:lnTo>
                <a:lnTo>
                  <a:pt x="1792" y="3022"/>
                </a:lnTo>
                <a:lnTo>
                  <a:pt x="1805" y="3032"/>
                </a:lnTo>
                <a:lnTo>
                  <a:pt x="1815" y="3038"/>
                </a:lnTo>
                <a:lnTo>
                  <a:pt x="1826" y="3045"/>
                </a:lnTo>
                <a:lnTo>
                  <a:pt x="1837" y="3053"/>
                </a:lnTo>
                <a:lnTo>
                  <a:pt x="1849" y="3062"/>
                </a:lnTo>
                <a:lnTo>
                  <a:pt x="1860" y="3067"/>
                </a:lnTo>
                <a:lnTo>
                  <a:pt x="1871" y="3075"/>
                </a:lnTo>
                <a:lnTo>
                  <a:pt x="1883" y="3082"/>
                </a:lnTo>
                <a:lnTo>
                  <a:pt x="1894" y="3088"/>
                </a:lnTo>
                <a:lnTo>
                  <a:pt x="1905" y="3095"/>
                </a:lnTo>
                <a:lnTo>
                  <a:pt x="1916" y="3099"/>
                </a:lnTo>
                <a:lnTo>
                  <a:pt x="1928" y="3108"/>
                </a:lnTo>
                <a:lnTo>
                  <a:pt x="1939" y="3112"/>
                </a:lnTo>
                <a:lnTo>
                  <a:pt x="1950" y="3116"/>
                </a:lnTo>
                <a:lnTo>
                  <a:pt x="1960" y="3124"/>
                </a:lnTo>
                <a:lnTo>
                  <a:pt x="1973" y="3128"/>
                </a:lnTo>
                <a:lnTo>
                  <a:pt x="1983" y="3133"/>
                </a:lnTo>
                <a:lnTo>
                  <a:pt x="1994" y="3138"/>
                </a:lnTo>
                <a:lnTo>
                  <a:pt x="2006" y="3143"/>
                </a:lnTo>
                <a:lnTo>
                  <a:pt x="2017" y="3148"/>
                </a:lnTo>
                <a:lnTo>
                  <a:pt x="2028" y="3153"/>
                </a:lnTo>
                <a:lnTo>
                  <a:pt x="2039" y="3157"/>
                </a:lnTo>
                <a:lnTo>
                  <a:pt x="2051" y="3161"/>
                </a:lnTo>
                <a:lnTo>
                  <a:pt x="2062" y="3166"/>
                </a:lnTo>
                <a:lnTo>
                  <a:pt x="2073" y="3170"/>
                </a:lnTo>
                <a:lnTo>
                  <a:pt x="2084" y="3173"/>
                </a:lnTo>
                <a:lnTo>
                  <a:pt x="2096" y="3177"/>
                </a:lnTo>
                <a:lnTo>
                  <a:pt x="2107" y="3181"/>
                </a:lnTo>
                <a:lnTo>
                  <a:pt x="2118" y="3185"/>
                </a:lnTo>
                <a:lnTo>
                  <a:pt x="2128" y="3188"/>
                </a:lnTo>
                <a:lnTo>
                  <a:pt x="2141" y="3192"/>
                </a:lnTo>
                <a:lnTo>
                  <a:pt x="2151" y="3195"/>
                </a:lnTo>
                <a:lnTo>
                  <a:pt x="2162" y="3198"/>
                </a:lnTo>
                <a:lnTo>
                  <a:pt x="2174" y="3201"/>
                </a:lnTo>
                <a:lnTo>
                  <a:pt x="2185" y="3204"/>
                </a:lnTo>
                <a:lnTo>
                  <a:pt x="2196" y="3207"/>
                </a:lnTo>
                <a:lnTo>
                  <a:pt x="2207" y="3210"/>
                </a:lnTo>
                <a:lnTo>
                  <a:pt x="2219" y="3213"/>
                </a:lnTo>
                <a:lnTo>
                  <a:pt x="2230" y="3215"/>
                </a:lnTo>
                <a:lnTo>
                  <a:pt x="2241" y="3218"/>
                </a:lnTo>
                <a:lnTo>
                  <a:pt x="2253" y="3221"/>
                </a:lnTo>
                <a:lnTo>
                  <a:pt x="2264" y="3223"/>
                </a:lnTo>
                <a:lnTo>
                  <a:pt x="2275" y="3226"/>
                </a:lnTo>
                <a:lnTo>
                  <a:pt x="2286" y="3229"/>
                </a:lnTo>
                <a:lnTo>
                  <a:pt x="2297" y="3230"/>
                </a:lnTo>
                <a:lnTo>
                  <a:pt x="2309" y="3232"/>
                </a:lnTo>
                <a:lnTo>
                  <a:pt x="2319" y="3234"/>
                </a:lnTo>
                <a:lnTo>
                  <a:pt x="2330" y="3237"/>
                </a:lnTo>
                <a:lnTo>
                  <a:pt x="2342" y="3238"/>
                </a:lnTo>
                <a:lnTo>
                  <a:pt x="2353" y="3241"/>
                </a:lnTo>
                <a:lnTo>
                  <a:pt x="2364" y="3243"/>
                </a:lnTo>
                <a:lnTo>
                  <a:pt x="2375" y="3245"/>
                </a:lnTo>
                <a:lnTo>
                  <a:pt x="2387" y="3246"/>
                </a:lnTo>
                <a:lnTo>
                  <a:pt x="2398" y="3248"/>
                </a:lnTo>
                <a:lnTo>
                  <a:pt x="2409" y="3250"/>
                </a:lnTo>
                <a:lnTo>
                  <a:pt x="2421" y="3251"/>
                </a:lnTo>
                <a:lnTo>
                  <a:pt x="2432" y="3253"/>
                </a:lnTo>
                <a:lnTo>
                  <a:pt x="2443" y="3255"/>
                </a:lnTo>
                <a:lnTo>
                  <a:pt x="2454" y="3256"/>
                </a:lnTo>
                <a:lnTo>
                  <a:pt x="2465" y="3258"/>
                </a:lnTo>
                <a:lnTo>
                  <a:pt x="2477" y="3259"/>
                </a:lnTo>
                <a:lnTo>
                  <a:pt x="2488" y="3260"/>
                </a:lnTo>
                <a:lnTo>
                  <a:pt x="2498" y="3261"/>
                </a:lnTo>
                <a:lnTo>
                  <a:pt x="2510" y="3263"/>
                </a:lnTo>
                <a:lnTo>
                  <a:pt x="2521" y="3264"/>
                </a:lnTo>
                <a:lnTo>
                  <a:pt x="2532" y="3266"/>
                </a:lnTo>
                <a:lnTo>
                  <a:pt x="2544" y="3267"/>
                </a:lnTo>
                <a:lnTo>
                  <a:pt x="2555" y="3268"/>
                </a:lnTo>
                <a:lnTo>
                  <a:pt x="2566" y="3269"/>
                </a:lnTo>
                <a:lnTo>
                  <a:pt x="2577" y="3270"/>
                </a:lnTo>
                <a:lnTo>
                  <a:pt x="2589" y="3272"/>
                </a:lnTo>
                <a:lnTo>
                  <a:pt x="2600" y="3273"/>
                </a:lnTo>
                <a:lnTo>
                  <a:pt x="2611" y="3274"/>
                </a:lnTo>
                <a:lnTo>
                  <a:pt x="2622" y="3274"/>
                </a:lnTo>
                <a:lnTo>
                  <a:pt x="2634" y="3275"/>
                </a:lnTo>
                <a:lnTo>
                  <a:pt x="2645" y="3276"/>
                </a:lnTo>
                <a:lnTo>
                  <a:pt x="2656" y="3277"/>
                </a:lnTo>
                <a:lnTo>
                  <a:pt x="2666" y="3278"/>
                </a:lnTo>
                <a:lnTo>
                  <a:pt x="2678" y="3279"/>
                </a:lnTo>
                <a:lnTo>
                  <a:pt x="2689" y="3280"/>
                </a:lnTo>
                <a:lnTo>
                  <a:pt x="2700" y="3281"/>
                </a:lnTo>
                <a:lnTo>
                  <a:pt x="2712" y="3281"/>
                </a:lnTo>
                <a:lnTo>
                  <a:pt x="2723" y="3282"/>
                </a:lnTo>
                <a:lnTo>
                  <a:pt x="2734" y="3283"/>
                </a:lnTo>
                <a:lnTo>
                  <a:pt x="2745" y="3284"/>
                </a:lnTo>
                <a:lnTo>
                  <a:pt x="2757" y="3285"/>
                </a:lnTo>
                <a:lnTo>
                  <a:pt x="2768" y="3311"/>
                </a:lnTo>
                <a:lnTo>
                  <a:pt x="2757" y="3285"/>
                </a:lnTo>
                <a:lnTo>
                  <a:pt x="2745" y="3284"/>
                </a:lnTo>
                <a:lnTo>
                  <a:pt x="2734" y="3283"/>
                </a:lnTo>
                <a:lnTo>
                  <a:pt x="2723" y="3282"/>
                </a:lnTo>
                <a:lnTo>
                  <a:pt x="2712" y="3281"/>
                </a:lnTo>
                <a:lnTo>
                  <a:pt x="2700" y="3281"/>
                </a:lnTo>
                <a:lnTo>
                  <a:pt x="2689" y="3280"/>
                </a:lnTo>
                <a:lnTo>
                  <a:pt x="2678" y="3279"/>
                </a:lnTo>
                <a:lnTo>
                  <a:pt x="2666" y="3278"/>
                </a:lnTo>
                <a:lnTo>
                  <a:pt x="2656" y="3277"/>
                </a:lnTo>
                <a:lnTo>
                  <a:pt x="2645" y="3276"/>
                </a:lnTo>
                <a:lnTo>
                  <a:pt x="2634" y="3275"/>
                </a:lnTo>
                <a:lnTo>
                  <a:pt x="2622" y="3274"/>
                </a:lnTo>
                <a:lnTo>
                  <a:pt x="2611" y="3274"/>
                </a:lnTo>
                <a:lnTo>
                  <a:pt x="2600" y="3273"/>
                </a:lnTo>
                <a:lnTo>
                  <a:pt x="2589" y="3272"/>
                </a:lnTo>
                <a:lnTo>
                  <a:pt x="2577" y="3270"/>
                </a:lnTo>
                <a:lnTo>
                  <a:pt x="2566" y="3269"/>
                </a:lnTo>
                <a:lnTo>
                  <a:pt x="2555" y="3268"/>
                </a:lnTo>
                <a:lnTo>
                  <a:pt x="2544" y="3267"/>
                </a:lnTo>
                <a:lnTo>
                  <a:pt x="2532" y="3266"/>
                </a:lnTo>
                <a:lnTo>
                  <a:pt x="2521" y="3264"/>
                </a:lnTo>
                <a:lnTo>
                  <a:pt x="2510" y="3263"/>
                </a:lnTo>
                <a:lnTo>
                  <a:pt x="2498" y="3261"/>
                </a:lnTo>
                <a:lnTo>
                  <a:pt x="2488" y="3260"/>
                </a:lnTo>
                <a:lnTo>
                  <a:pt x="2477" y="3259"/>
                </a:lnTo>
                <a:lnTo>
                  <a:pt x="2465" y="3258"/>
                </a:lnTo>
                <a:lnTo>
                  <a:pt x="2454" y="3256"/>
                </a:lnTo>
                <a:lnTo>
                  <a:pt x="2443" y="3255"/>
                </a:lnTo>
                <a:lnTo>
                  <a:pt x="2432" y="3253"/>
                </a:lnTo>
                <a:lnTo>
                  <a:pt x="2421" y="3251"/>
                </a:lnTo>
                <a:lnTo>
                  <a:pt x="2409" y="3250"/>
                </a:lnTo>
                <a:lnTo>
                  <a:pt x="2398" y="3248"/>
                </a:lnTo>
                <a:lnTo>
                  <a:pt x="2387" y="3246"/>
                </a:lnTo>
                <a:lnTo>
                  <a:pt x="2375" y="3245"/>
                </a:lnTo>
                <a:lnTo>
                  <a:pt x="2364" y="3243"/>
                </a:lnTo>
                <a:lnTo>
                  <a:pt x="2353" y="3241"/>
                </a:lnTo>
                <a:lnTo>
                  <a:pt x="2342" y="3238"/>
                </a:lnTo>
                <a:lnTo>
                  <a:pt x="2330" y="3237"/>
                </a:lnTo>
                <a:lnTo>
                  <a:pt x="2319" y="3234"/>
                </a:lnTo>
                <a:lnTo>
                  <a:pt x="2309" y="3232"/>
                </a:lnTo>
                <a:lnTo>
                  <a:pt x="2297" y="3230"/>
                </a:lnTo>
                <a:lnTo>
                  <a:pt x="2286" y="3229"/>
                </a:lnTo>
                <a:lnTo>
                  <a:pt x="2275" y="3226"/>
                </a:lnTo>
                <a:lnTo>
                  <a:pt x="2264" y="3223"/>
                </a:lnTo>
                <a:lnTo>
                  <a:pt x="2253" y="3221"/>
                </a:lnTo>
                <a:lnTo>
                  <a:pt x="2241" y="3218"/>
                </a:lnTo>
                <a:lnTo>
                  <a:pt x="2230" y="3215"/>
                </a:lnTo>
                <a:lnTo>
                  <a:pt x="2219" y="3213"/>
                </a:lnTo>
                <a:lnTo>
                  <a:pt x="2207" y="3210"/>
                </a:lnTo>
                <a:lnTo>
                  <a:pt x="2196" y="3207"/>
                </a:lnTo>
                <a:lnTo>
                  <a:pt x="2185" y="3204"/>
                </a:lnTo>
                <a:lnTo>
                  <a:pt x="2174" y="3201"/>
                </a:lnTo>
                <a:lnTo>
                  <a:pt x="2162" y="3198"/>
                </a:lnTo>
                <a:lnTo>
                  <a:pt x="2151" y="3195"/>
                </a:lnTo>
                <a:lnTo>
                  <a:pt x="2141" y="3192"/>
                </a:lnTo>
                <a:lnTo>
                  <a:pt x="2128" y="3188"/>
                </a:lnTo>
                <a:lnTo>
                  <a:pt x="2118" y="3185"/>
                </a:lnTo>
                <a:lnTo>
                  <a:pt x="2107" y="3181"/>
                </a:lnTo>
                <a:lnTo>
                  <a:pt x="2096" y="3177"/>
                </a:lnTo>
                <a:lnTo>
                  <a:pt x="2084" y="3173"/>
                </a:lnTo>
                <a:lnTo>
                  <a:pt x="2073" y="3170"/>
                </a:lnTo>
                <a:lnTo>
                  <a:pt x="2062" y="3166"/>
                </a:lnTo>
                <a:lnTo>
                  <a:pt x="2051" y="3161"/>
                </a:lnTo>
                <a:lnTo>
                  <a:pt x="2039" y="3157"/>
                </a:lnTo>
                <a:lnTo>
                  <a:pt x="2028" y="3153"/>
                </a:lnTo>
                <a:lnTo>
                  <a:pt x="2017" y="3148"/>
                </a:lnTo>
                <a:lnTo>
                  <a:pt x="2006" y="3143"/>
                </a:lnTo>
                <a:lnTo>
                  <a:pt x="1994" y="3138"/>
                </a:lnTo>
                <a:lnTo>
                  <a:pt x="1983" y="3133"/>
                </a:lnTo>
                <a:lnTo>
                  <a:pt x="1973" y="3128"/>
                </a:lnTo>
                <a:lnTo>
                  <a:pt x="1960" y="3124"/>
                </a:lnTo>
                <a:lnTo>
                  <a:pt x="1950" y="3116"/>
                </a:lnTo>
                <a:lnTo>
                  <a:pt x="1939" y="3112"/>
                </a:lnTo>
                <a:lnTo>
                  <a:pt x="1928" y="3108"/>
                </a:lnTo>
                <a:lnTo>
                  <a:pt x="1916" y="3099"/>
                </a:lnTo>
                <a:lnTo>
                  <a:pt x="1905" y="3095"/>
                </a:lnTo>
                <a:lnTo>
                  <a:pt x="1894" y="3088"/>
                </a:lnTo>
                <a:lnTo>
                  <a:pt x="1883" y="3082"/>
                </a:lnTo>
                <a:lnTo>
                  <a:pt x="1871" y="3075"/>
                </a:lnTo>
                <a:lnTo>
                  <a:pt x="1860" y="3067"/>
                </a:lnTo>
                <a:lnTo>
                  <a:pt x="1849" y="3062"/>
                </a:lnTo>
                <a:lnTo>
                  <a:pt x="1837" y="3053"/>
                </a:lnTo>
                <a:lnTo>
                  <a:pt x="1826" y="3045"/>
                </a:lnTo>
                <a:lnTo>
                  <a:pt x="1815" y="3038"/>
                </a:lnTo>
                <a:lnTo>
                  <a:pt x="1805" y="3032"/>
                </a:lnTo>
                <a:lnTo>
                  <a:pt x="1792" y="3022"/>
                </a:lnTo>
                <a:lnTo>
                  <a:pt x="1782" y="3013"/>
                </a:lnTo>
                <a:lnTo>
                  <a:pt x="1771" y="3004"/>
                </a:lnTo>
                <a:lnTo>
                  <a:pt x="1760" y="2997"/>
                </a:lnTo>
                <a:lnTo>
                  <a:pt x="1748" y="2988"/>
                </a:lnTo>
                <a:lnTo>
                  <a:pt x="1737" y="2976"/>
                </a:lnTo>
                <a:lnTo>
                  <a:pt x="1726" y="2965"/>
                </a:lnTo>
                <a:lnTo>
                  <a:pt x="1714" y="2958"/>
                </a:lnTo>
                <a:lnTo>
                  <a:pt x="1703" y="2948"/>
                </a:lnTo>
                <a:lnTo>
                  <a:pt x="1692" y="2934"/>
                </a:lnTo>
                <a:lnTo>
                  <a:pt x="1681" y="2929"/>
                </a:lnTo>
                <a:lnTo>
                  <a:pt x="1669" y="2915"/>
                </a:lnTo>
                <a:lnTo>
                  <a:pt x="1658" y="2902"/>
                </a:lnTo>
                <a:lnTo>
                  <a:pt x="1647" y="2890"/>
                </a:lnTo>
                <a:lnTo>
                  <a:pt x="1637" y="2881"/>
                </a:lnTo>
                <a:lnTo>
                  <a:pt x="1624" y="2867"/>
                </a:lnTo>
                <a:lnTo>
                  <a:pt x="1614" y="2847"/>
                </a:lnTo>
                <a:lnTo>
                  <a:pt x="1603" y="2826"/>
                </a:lnTo>
                <a:lnTo>
                  <a:pt x="1592" y="2812"/>
                </a:lnTo>
                <a:lnTo>
                  <a:pt x="1580" y="2797"/>
                </a:lnTo>
                <a:lnTo>
                  <a:pt x="1569" y="2785"/>
                </a:lnTo>
                <a:lnTo>
                  <a:pt x="1558" y="2765"/>
                </a:lnTo>
                <a:lnTo>
                  <a:pt x="1546" y="2747"/>
                </a:lnTo>
                <a:lnTo>
                  <a:pt x="1535" y="2741"/>
                </a:lnTo>
                <a:lnTo>
                  <a:pt x="1524" y="2713"/>
                </a:lnTo>
                <a:lnTo>
                  <a:pt x="1513" y="2706"/>
                </a:lnTo>
                <a:lnTo>
                  <a:pt x="1501" y="2681"/>
                </a:lnTo>
                <a:lnTo>
                  <a:pt x="1490" y="2667"/>
                </a:lnTo>
                <a:lnTo>
                  <a:pt x="1479" y="2648"/>
                </a:lnTo>
                <a:lnTo>
                  <a:pt x="1469" y="2627"/>
                </a:lnTo>
                <a:lnTo>
                  <a:pt x="1456" y="2607"/>
                </a:lnTo>
                <a:lnTo>
                  <a:pt x="1445" y="2592"/>
                </a:lnTo>
                <a:lnTo>
                  <a:pt x="1435" y="2560"/>
                </a:lnTo>
                <a:lnTo>
                  <a:pt x="1423" y="2554"/>
                </a:lnTo>
                <a:lnTo>
                  <a:pt x="1412" y="2521"/>
                </a:lnTo>
                <a:lnTo>
                  <a:pt x="1401" y="2508"/>
                </a:lnTo>
                <a:lnTo>
                  <a:pt x="1390" y="2480"/>
                </a:lnTo>
                <a:lnTo>
                  <a:pt x="1378" y="2454"/>
                </a:lnTo>
                <a:lnTo>
                  <a:pt x="1367" y="2427"/>
                </a:lnTo>
                <a:lnTo>
                  <a:pt x="1356" y="2395"/>
                </a:lnTo>
                <a:lnTo>
                  <a:pt x="1345" y="2391"/>
                </a:lnTo>
                <a:lnTo>
                  <a:pt x="1333" y="2363"/>
                </a:lnTo>
                <a:lnTo>
                  <a:pt x="1322" y="2318"/>
                </a:lnTo>
                <a:lnTo>
                  <a:pt x="1311" y="2298"/>
                </a:lnTo>
                <a:lnTo>
                  <a:pt x="1299" y="2279"/>
                </a:lnTo>
                <a:lnTo>
                  <a:pt x="1288" y="2245"/>
                </a:lnTo>
                <a:lnTo>
                  <a:pt x="1277" y="2191"/>
                </a:lnTo>
                <a:lnTo>
                  <a:pt x="1267" y="2196"/>
                </a:lnTo>
                <a:lnTo>
                  <a:pt x="1255" y="2152"/>
                </a:lnTo>
                <a:lnTo>
                  <a:pt x="1244" y="2120"/>
                </a:lnTo>
                <a:lnTo>
                  <a:pt x="1233" y="2088"/>
                </a:lnTo>
                <a:lnTo>
                  <a:pt x="1222" y="2054"/>
                </a:lnTo>
                <a:lnTo>
                  <a:pt x="1210" y="2021"/>
                </a:lnTo>
                <a:lnTo>
                  <a:pt x="1199" y="1986"/>
                </a:lnTo>
                <a:lnTo>
                  <a:pt x="1188" y="1951"/>
                </a:lnTo>
                <a:lnTo>
                  <a:pt x="1176" y="1915"/>
                </a:lnTo>
                <a:lnTo>
                  <a:pt x="1165" y="1878"/>
                </a:lnTo>
                <a:lnTo>
                  <a:pt x="1154" y="1841"/>
                </a:lnTo>
                <a:lnTo>
                  <a:pt x="1143" y="1803"/>
                </a:lnTo>
                <a:lnTo>
                  <a:pt x="1131" y="1763"/>
                </a:lnTo>
                <a:lnTo>
                  <a:pt x="1120" y="1723"/>
                </a:lnTo>
                <a:lnTo>
                  <a:pt x="1109" y="1683"/>
                </a:lnTo>
                <a:lnTo>
                  <a:pt x="1099" y="1641"/>
                </a:lnTo>
                <a:lnTo>
                  <a:pt x="1087" y="1599"/>
                </a:lnTo>
                <a:lnTo>
                  <a:pt x="1076" y="1557"/>
                </a:lnTo>
                <a:lnTo>
                  <a:pt x="1065" y="1514"/>
                </a:lnTo>
                <a:lnTo>
                  <a:pt x="1054" y="1470"/>
                </a:lnTo>
                <a:lnTo>
                  <a:pt x="1042" y="1425"/>
                </a:lnTo>
                <a:lnTo>
                  <a:pt x="1031" y="1380"/>
                </a:lnTo>
                <a:lnTo>
                  <a:pt x="1020" y="1335"/>
                </a:lnTo>
                <a:lnTo>
                  <a:pt x="1008" y="1288"/>
                </a:lnTo>
                <a:lnTo>
                  <a:pt x="997" y="1242"/>
                </a:lnTo>
                <a:lnTo>
                  <a:pt x="986" y="1195"/>
                </a:lnTo>
                <a:lnTo>
                  <a:pt x="975" y="1147"/>
                </a:lnTo>
                <a:lnTo>
                  <a:pt x="963" y="1099"/>
                </a:lnTo>
                <a:lnTo>
                  <a:pt x="952" y="1051"/>
                </a:lnTo>
                <a:lnTo>
                  <a:pt x="941" y="1003"/>
                </a:lnTo>
                <a:lnTo>
                  <a:pt x="931" y="954"/>
                </a:lnTo>
                <a:lnTo>
                  <a:pt x="919" y="905"/>
                </a:lnTo>
                <a:lnTo>
                  <a:pt x="908" y="857"/>
                </a:lnTo>
                <a:lnTo>
                  <a:pt x="897" y="808"/>
                </a:lnTo>
                <a:lnTo>
                  <a:pt x="885" y="759"/>
                </a:lnTo>
                <a:lnTo>
                  <a:pt x="874" y="711"/>
                </a:lnTo>
                <a:lnTo>
                  <a:pt x="863" y="663"/>
                </a:lnTo>
                <a:lnTo>
                  <a:pt x="852" y="616"/>
                </a:lnTo>
                <a:lnTo>
                  <a:pt x="840" y="568"/>
                </a:lnTo>
                <a:lnTo>
                  <a:pt x="829" y="522"/>
                </a:lnTo>
                <a:lnTo>
                  <a:pt x="818" y="478"/>
                </a:lnTo>
                <a:lnTo>
                  <a:pt x="806" y="433"/>
                </a:lnTo>
                <a:lnTo>
                  <a:pt x="795" y="390"/>
                </a:lnTo>
                <a:lnTo>
                  <a:pt x="784" y="347"/>
                </a:lnTo>
                <a:lnTo>
                  <a:pt x="773" y="307"/>
                </a:lnTo>
                <a:lnTo>
                  <a:pt x="762" y="268"/>
                </a:lnTo>
                <a:lnTo>
                  <a:pt x="751" y="230"/>
                </a:lnTo>
                <a:lnTo>
                  <a:pt x="740" y="196"/>
                </a:lnTo>
                <a:lnTo>
                  <a:pt x="729" y="163"/>
                </a:lnTo>
                <a:lnTo>
                  <a:pt x="717" y="132"/>
                </a:lnTo>
                <a:lnTo>
                  <a:pt x="706" y="104"/>
                </a:lnTo>
                <a:lnTo>
                  <a:pt x="695" y="79"/>
                </a:lnTo>
                <a:lnTo>
                  <a:pt x="684" y="57"/>
                </a:lnTo>
                <a:lnTo>
                  <a:pt x="672" y="38"/>
                </a:lnTo>
                <a:lnTo>
                  <a:pt x="661" y="22"/>
                </a:lnTo>
                <a:lnTo>
                  <a:pt x="650" y="11"/>
                </a:lnTo>
                <a:lnTo>
                  <a:pt x="638" y="4"/>
                </a:lnTo>
                <a:lnTo>
                  <a:pt x="627" y="0"/>
                </a:lnTo>
                <a:lnTo>
                  <a:pt x="616" y="2"/>
                </a:lnTo>
                <a:lnTo>
                  <a:pt x="605" y="7"/>
                </a:lnTo>
                <a:lnTo>
                  <a:pt x="594" y="19"/>
                </a:lnTo>
                <a:lnTo>
                  <a:pt x="583" y="34"/>
                </a:lnTo>
                <a:lnTo>
                  <a:pt x="572" y="55"/>
                </a:lnTo>
                <a:lnTo>
                  <a:pt x="561" y="82"/>
                </a:lnTo>
                <a:lnTo>
                  <a:pt x="549" y="115"/>
                </a:lnTo>
                <a:lnTo>
                  <a:pt x="538" y="154"/>
                </a:lnTo>
                <a:lnTo>
                  <a:pt x="527" y="199"/>
                </a:lnTo>
                <a:lnTo>
                  <a:pt x="515" y="249"/>
                </a:lnTo>
                <a:lnTo>
                  <a:pt x="504" y="306"/>
                </a:lnTo>
                <a:lnTo>
                  <a:pt x="493" y="369"/>
                </a:lnTo>
                <a:lnTo>
                  <a:pt x="482" y="438"/>
                </a:lnTo>
                <a:lnTo>
                  <a:pt x="470" y="515"/>
                </a:lnTo>
                <a:lnTo>
                  <a:pt x="459" y="595"/>
                </a:lnTo>
                <a:lnTo>
                  <a:pt x="448" y="692"/>
                </a:lnTo>
                <a:lnTo>
                  <a:pt x="437" y="773"/>
                </a:lnTo>
                <a:lnTo>
                  <a:pt x="425" y="886"/>
                </a:lnTo>
                <a:lnTo>
                  <a:pt x="415" y="978"/>
                </a:lnTo>
                <a:lnTo>
                  <a:pt x="404" y="1100"/>
                </a:lnTo>
                <a:lnTo>
                  <a:pt x="393" y="1206"/>
                </a:lnTo>
                <a:lnTo>
                  <a:pt x="381" y="1326"/>
                </a:lnTo>
                <a:lnTo>
                  <a:pt x="370" y="1446"/>
                </a:lnTo>
                <a:lnTo>
                  <a:pt x="359" y="1570"/>
                </a:lnTo>
                <a:lnTo>
                  <a:pt x="347" y="1697"/>
                </a:lnTo>
                <a:lnTo>
                  <a:pt x="336" y="1821"/>
                </a:lnTo>
                <a:lnTo>
                  <a:pt x="325" y="1950"/>
                </a:lnTo>
                <a:lnTo>
                  <a:pt x="314" y="2072"/>
                </a:lnTo>
                <a:lnTo>
                  <a:pt x="302" y="2198"/>
                </a:lnTo>
                <a:lnTo>
                  <a:pt x="291" y="2318"/>
                </a:lnTo>
                <a:lnTo>
                  <a:pt x="280" y="2434"/>
                </a:lnTo>
                <a:lnTo>
                  <a:pt x="268" y="2545"/>
                </a:lnTo>
                <a:lnTo>
                  <a:pt x="257" y="2651"/>
                </a:lnTo>
                <a:lnTo>
                  <a:pt x="247" y="2750"/>
                </a:lnTo>
                <a:lnTo>
                  <a:pt x="236" y="2841"/>
                </a:lnTo>
                <a:lnTo>
                  <a:pt x="224" y="2924"/>
                </a:lnTo>
                <a:lnTo>
                  <a:pt x="213" y="2998"/>
                </a:lnTo>
                <a:lnTo>
                  <a:pt x="202" y="3064"/>
                </a:lnTo>
                <a:lnTo>
                  <a:pt x="191" y="3120"/>
                </a:lnTo>
                <a:lnTo>
                  <a:pt x="179" y="3168"/>
                </a:lnTo>
                <a:lnTo>
                  <a:pt x="168" y="3207"/>
                </a:lnTo>
                <a:lnTo>
                  <a:pt x="157" y="3238"/>
                </a:lnTo>
                <a:lnTo>
                  <a:pt x="146" y="3262"/>
                </a:lnTo>
                <a:lnTo>
                  <a:pt x="134" y="3279"/>
                </a:lnTo>
                <a:lnTo>
                  <a:pt x="123" y="3292"/>
                </a:lnTo>
                <a:lnTo>
                  <a:pt x="112" y="3300"/>
                </a:lnTo>
                <a:lnTo>
                  <a:pt x="100" y="3305"/>
                </a:lnTo>
                <a:lnTo>
                  <a:pt x="89" y="3308"/>
                </a:lnTo>
                <a:lnTo>
                  <a:pt x="79" y="3310"/>
                </a:lnTo>
                <a:lnTo>
                  <a:pt x="68" y="3311"/>
                </a:lnTo>
                <a:lnTo>
                  <a:pt x="56" y="3311"/>
                </a:lnTo>
                <a:lnTo>
                  <a:pt x="45" y="3311"/>
                </a:lnTo>
                <a:lnTo>
                  <a:pt x="34" y="3311"/>
                </a:lnTo>
                <a:lnTo>
                  <a:pt x="23" y="3311"/>
                </a:lnTo>
                <a:lnTo>
                  <a:pt x="11" y="3311"/>
                </a:lnTo>
                <a:lnTo>
                  <a:pt x="0" y="3311"/>
                </a:lnTo>
              </a:path>
            </a:pathLst>
          </a:custGeom>
          <a:solidFill>
            <a:srgbClr val="FC0128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59" name="Freeform 9"/>
          <p:cNvSpPr>
            <a:spLocks/>
          </p:cNvSpPr>
          <p:nvPr/>
        </p:nvSpPr>
        <p:spPr bwMode="auto">
          <a:xfrm>
            <a:off x="2628913" y="2946403"/>
            <a:ext cx="3186113" cy="3425825"/>
          </a:xfrm>
          <a:custGeom>
            <a:avLst/>
            <a:gdLst>
              <a:gd name="T0" fmla="*/ 2147483647 w 2775"/>
              <a:gd name="T1" fmla="*/ 2147483647 h 3318"/>
              <a:gd name="T2" fmla="*/ 2147483647 w 2775"/>
              <a:gd name="T3" fmla="*/ 2147483647 h 3318"/>
              <a:gd name="T4" fmla="*/ 2147483647 w 2775"/>
              <a:gd name="T5" fmla="*/ 2147483647 h 3318"/>
              <a:gd name="T6" fmla="*/ 2147483647 w 2775"/>
              <a:gd name="T7" fmla="*/ 2147483647 h 3318"/>
              <a:gd name="T8" fmla="*/ 2147483647 w 2775"/>
              <a:gd name="T9" fmla="*/ 2147483647 h 3318"/>
              <a:gd name="T10" fmla="*/ 2147483647 w 2775"/>
              <a:gd name="T11" fmla="*/ 2147483647 h 3318"/>
              <a:gd name="T12" fmla="*/ 2147483647 w 2775"/>
              <a:gd name="T13" fmla="*/ 2147483647 h 3318"/>
              <a:gd name="T14" fmla="*/ 2147483647 w 2775"/>
              <a:gd name="T15" fmla="*/ 2147483647 h 3318"/>
              <a:gd name="T16" fmla="*/ 2147483647 w 2775"/>
              <a:gd name="T17" fmla="*/ 2147483647 h 3318"/>
              <a:gd name="T18" fmla="*/ 2147483647 w 2775"/>
              <a:gd name="T19" fmla="*/ 2147483647 h 3318"/>
              <a:gd name="T20" fmla="*/ 2147483647 w 2775"/>
              <a:gd name="T21" fmla="*/ 2147483647 h 3318"/>
              <a:gd name="T22" fmla="*/ 2147483647 w 2775"/>
              <a:gd name="T23" fmla="*/ 2147483647 h 3318"/>
              <a:gd name="T24" fmla="*/ 2147483647 w 2775"/>
              <a:gd name="T25" fmla="*/ 2147483647 h 3318"/>
              <a:gd name="T26" fmla="*/ 2147483647 w 2775"/>
              <a:gd name="T27" fmla="*/ 2147483647 h 3318"/>
              <a:gd name="T28" fmla="*/ 2147483647 w 2775"/>
              <a:gd name="T29" fmla="*/ 2147483647 h 3318"/>
              <a:gd name="T30" fmla="*/ 2147483647 w 2775"/>
              <a:gd name="T31" fmla="*/ 2147483647 h 3318"/>
              <a:gd name="T32" fmla="*/ 2147483647 w 2775"/>
              <a:gd name="T33" fmla="*/ 2147483647 h 3318"/>
              <a:gd name="T34" fmla="*/ 2147483647 w 2775"/>
              <a:gd name="T35" fmla="*/ 2147483647 h 3318"/>
              <a:gd name="T36" fmla="*/ 2147483647 w 2775"/>
              <a:gd name="T37" fmla="*/ 2147483647 h 3318"/>
              <a:gd name="T38" fmla="*/ 2147483647 w 2775"/>
              <a:gd name="T39" fmla="*/ 2147483647 h 3318"/>
              <a:gd name="T40" fmla="*/ 2147483647 w 2775"/>
              <a:gd name="T41" fmla="*/ 2147483647 h 3318"/>
              <a:gd name="T42" fmla="*/ 2147483647 w 2775"/>
              <a:gd name="T43" fmla="*/ 2147483647 h 3318"/>
              <a:gd name="T44" fmla="*/ 2147483647 w 2775"/>
              <a:gd name="T45" fmla="*/ 2147483647 h 3318"/>
              <a:gd name="T46" fmla="*/ 2147483647 w 2775"/>
              <a:gd name="T47" fmla="*/ 2147483647 h 3318"/>
              <a:gd name="T48" fmla="*/ 2147483647 w 2775"/>
              <a:gd name="T49" fmla="*/ 2147483647 h 3318"/>
              <a:gd name="T50" fmla="*/ 2147483647 w 2775"/>
              <a:gd name="T51" fmla="*/ 2147483647 h 3318"/>
              <a:gd name="T52" fmla="*/ 2147483647 w 2775"/>
              <a:gd name="T53" fmla="*/ 2147483647 h 3318"/>
              <a:gd name="T54" fmla="*/ 2147483647 w 2775"/>
              <a:gd name="T55" fmla="*/ 2147483647 h 3318"/>
              <a:gd name="T56" fmla="*/ 2147483647 w 2775"/>
              <a:gd name="T57" fmla="*/ 2147483647 h 3318"/>
              <a:gd name="T58" fmla="*/ 2147483647 w 2775"/>
              <a:gd name="T59" fmla="*/ 2147483647 h 3318"/>
              <a:gd name="T60" fmla="*/ 2147483647 w 2775"/>
              <a:gd name="T61" fmla="*/ 2147483647 h 3318"/>
              <a:gd name="T62" fmla="*/ 2147483647 w 2775"/>
              <a:gd name="T63" fmla="*/ 2147483647 h 3318"/>
              <a:gd name="T64" fmla="*/ 2147483647 w 2775"/>
              <a:gd name="T65" fmla="*/ 2147483647 h 3318"/>
              <a:gd name="T66" fmla="*/ 2147483647 w 2775"/>
              <a:gd name="T67" fmla="*/ 2147483647 h 3318"/>
              <a:gd name="T68" fmla="*/ 2147483647 w 2775"/>
              <a:gd name="T69" fmla="*/ 2147483647 h 3318"/>
              <a:gd name="T70" fmla="*/ 2147483647 w 2775"/>
              <a:gd name="T71" fmla="*/ 2147483647 h 3318"/>
              <a:gd name="T72" fmla="*/ 2147483647 w 2775"/>
              <a:gd name="T73" fmla="*/ 2147483647 h 3318"/>
              <a:gd name="T74" fmla="*/ 2147483647 w 2775"/>
              <a:gd name="T75" fmla="*/ 2147483647 h 3318"/>
              <a:gd name="T76" fmla="*/ 2147483647 w 2775"/>
              <a:gd name="T77" fmla="*/ 2147483647 h 3318"/>
              <a:gd name="T78" fmla="*/ 2147483647 w 2775"/>
              <a:gd name="T79" fmla="*/ 2147483647 h 3318"/>
              <a:gd name="T80" fmla="*/ 2147483647 w 2775"/>
              <a:gd name="T81" fmla="*/ 2147483647 h 3318"/>
              <a:gd name="T82" fmla="*/ 2147483647 w 2775"/>
              <a:gd name="T83" fmla="*/ 2147483647 h 3318"/>
              <a:gd name="T84" fmla="*/ 2147483647 w 2775"/>
              <a:gd name="T85" fmla="*/ 2147483647 h 3318"/>
              <a:gd name="T86" fmla="*/ 2147483647 w 2775"/>
              <a:gd name="T87" fmla="*/ 2147483647 h 3318"/>
              <a:gd name="T88" fmla="*/ 2147483647 w 2775"/>
              <a:gd name="T89" fmla="*/ 2147483647 h 3318"/>
              <a:gd name="T90" fmla="*/ 2147483647 w 2775"/>
              <a:gd name="T91" fmla="*/ 2147483647 h 3318"/>
              <a:gd name="T92" fmla="*/ 2147483647 w 2775"/>
              <a:gd name="T93" fmla="*/ 2147483647 h 3318"/>
              <a:gd name="T94" fmla="*/ 2147483647 w 2775"/>
              <a:gd name="T95" fmla="*/ 2147483647 h 3318"/>
              <a:gd name="T96" fmla="*/ 2147483647 w 2775"/>
              <a:gd name="T97" fmla="*/ 2147483647 h 3318"/>
              <a:gd name="T98" fmla="*/ 2147483647 w 2775"/>
              <a:gd name="T99" fmla="*/ 2147483647 h 3318"/>
              <a:gd name="T100" fmla="*/ 2147483647 w 2775"/>
              <a:gd name="T101" fmla="*/ 2147483647 h 3318"/>
              <a:gd name="T102" fmla="*/ 2147483647 w 2775"/>
              <a:gd name="T103" fmla="*/ 2147483647 h 3318"/>
              <a:gd name="T104" fmla="*/ 2147483647 w 2775"/>
              <a:gd name="T105" fmla="*/ 2147483647 h 3318"/>
              <a:gd name="T106" fmla="*/ 2147483647 w 2775"/>
              <a:gd name="T107" fmla="*/ 2147483647 h 3318"/>
              <a:gd name="T108" fmla="*/ 2147483647 w 2775"/>
              <a:gd name="T109" fmla="*/ 2147483647 h 3318"/>
              <a:gd name="T110" fmla="*/ 2147483647 w 2775"/>
              <a:gd name="T111" fmla="*/ 2147483647 h 3318"/>
              <a:gd name="T112" fmla="*/ 2147483647 w 2775"/>
              <a:gd name="T113" fmla="*/ 2147483647 h 3318"/>
              <a:gd name="T114" fmla="*/ 2147483647 w 2775"/>
              <a:gd name="T115" fmla="*/ 2147483647 h 3318"/>
              <a:gd name="T116" fmla="*/ 2147483647 w 2775"/>
              <a:gd name="T117" fmla="*/ 2147483647 h 3318"/>
              <a:gd name="T118" fmla="*/ 2147483647 w 2775"/>
              <a:gd name="T119" fmla="*/ 2147483647 h 3318"/>
              <a:gd name="T120" fmla="*/ 2147483647 w 2775"/>
              <a:gd name="T121" fmla="*/ 2147483647 h 3318"/>
              <a:gd name="T122" fmla="*/ 2147483647 w 2775"/>
              <a:gd name="T123" fmla="*/ 2147483647 h 331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775"/>
              <a:gd name="T187" fmla="*/ 0 h 3318"/>
              <a:gd name="T188" fmla="*/ 2775 w 2775"/>
              <a:gd name="T189" fmla="*/ 3318 h 3318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775" h="3318">
                <a:moveTo>
                  <a:pt x="0" y="3317"/>
                </a:moveTo>
                <a:lnTo>
                  <a:pt x="11" y="3317"/>
                </a:lnTo>
                <a:lnTo>
                  <a:pt x="23" y="3317"/>
                </a:lnTo>
                <a:lnTo>
                  <a:pt x="34" y="3317"/>
                </a:lnTo>
                <a:lnTo>
                  <a:pt x="45" y="3317"/>
                </a:lnTo>
                <a:lnTo>
                  <a:pt x="57" y="3317"/>
                </a:lnTo>
                <a:lnTo>
                  <a:pt x="68" y="3317"/>
                </a:lnTo>
                <a:lnTo>
                  <a:pt x="79" y="3316"/>
                </a:lnTo>
                <a:lnTo>
                  <a:pt x="89" y="3314"/>
                </a:lnTo>
                <a:lnTo>
                  <a:pt x="101" y="3311"/>
                </a:lnTo>
                <a:lnTo>
                  <a:pt x="112" y="3306"/>
                </a:lnTo>
                <a:lnTo>
                  <a:pt x="123" y="3298"/>
                </a:lnTo>
                <a:lnTo>
                  <a:pt x="135" y="3285"/>
                </a:lnTo>
                <a:lnTo>
                  <a:pt x="146" y="3268"/>
                </a:lnTo>
                <a:lnTo>
                  <a:pt x="157" y="3244"/>
                </a:lnTo>
                <a:lnTo>
                  <a:pt x="168" y="3213"/>
                </a:lnTo>
                <a:lnTo>
                  <a:pt x="180" y="3173"/>
                </a:lnTo>
                <a:lnTo>
                  <a:pt x="191" y="3126"/>
                </a:lnTo>
                <a:lnTo>
                  <a:pt x="202" y="3069"/>
                </a:lnTo>
                <a:lnTo>
                  <a:pt x="214" y="3004"/>
                </a:lnTo>
                <a:lnTo>
                  <a:pt x="225" y="2930"/>
                </a:lnTo>
                <a:lnTo>
                  <a:pt x="236" y="2846"/>
                </a:lnTo>
                <a:lnTo>
                  <a:pt x="248" y="2755"/>
                </a:lnTo>
                <a:lnTo>
                  <a:pt x="258" y="2656"/>
                </a:lnTo>
                <a:lnTo>
                  <a:pt x="269" y="2550"/>
                </a:lnTo>
                <a:lnTo>
                  <a:pt x="280" y="2438"/>
                </a:lnTo>
                <a:lnTo>
                  <a:pt x="292" y="2323"/>
                </a:lnTo>
                <a:lnTo>
                  <a:pt x="303" y="2202"/>
                </a:lnTo>
                <a:lnTo>
                  <a:pt x="314" y="2076"/>
                </a:lnTo>
                <a:lnTo>
                  <a:pt x="326" y="1953"/>
                </a:lnTo>
                <a:lnTo>
                  <a:pt x="337" y="1825"/>
                </a:lnTo>
                <a:lnTo>
                  <a:pt x="348" y="1700"/>
                </a:lnTo>
                <a:lnTo>
                  <a:pt x="359" y="1573"/>
                </a:lnTo>
                <a:lnTo>
                  <a:pt x="371" y="1448"/>
                </a:lnTo>
                <a:lnTo>
                  <a:pt x="382" y="1328"/>
                </a:lnTo>
                <a:lnTo>
                  <a:pt x="393" y="1208"/>
                </a:lnTo>
                <a:lnTo>
                  <a:pt x="405" y="1102"/>
                </a:lnTo>
                <a:lnTo>
                  <a:pt x="416" y="979"/>
                </a:lnTo>
                <a:lnTo>
                  <a:pt x="426" y="887"/>
                </a:lnTo>
                <a:lnTo>
                  <a:pt x="437" y="774"/>
                </a:lnTo>
                <a:lnTo>
                  <a:pt x="449" y="693"/>
                </a:lnTo>
                <a:lnTo>
                  <a:pt x="460" y="596"/>
                </a:lnTo>
                <a:lnTo>
                  <a:pt x="471" y="516"/>
                </a:lnTo>
                <a:lnTo>
                  <a:pt x="483" y="439"/>
                </a:lnTo>
                <a:lnTo>
                  <a:pt x="494" y="370"/>
                </a:lnTo>
                <a:lnTo>
                  <a:pt x="505" y="307"/>
                </a:lnTo>
                <a:lnTo>
                  <a:pt x="517" y="250"/>
                </a:lnTo>
                <a:lnTo>
                  <a:pt x="528" y="199"/>
                </a:lnTo>
                <a:lnTo>
                  <a:pt x="539" y="154"/>
                </a:lnTo>
                <a:lnTo>
                  <a:pt x="551" y="115"/>
                </a:lnTo>
                <a:lnTo>
                  <a:pt x="562" y="83"/>
                </a:lnTo>
                <a:lnTo>
                  <a:pt x="573" y="55"/>
                </a:lnTo>
                <a:lnTo>
                  <a:pt x="584" y="34"/>
                </a:lnTo>
                <a:lnTo>
                  <a:pt x="596" y="19"/>
                </a:lnTo>
                <a:lnTo>
                  <a:pt x="606" y="8"/>
                </a:lnTo>
                <a:lnTo>
                  <a:pt x="617" y="2"/>
                </a:lnTo>
                <a:lnTo>
                  <a:pt x="629" y="0"/>
                </a:lnTo>
                <a:lnTo>
                  <a:pt x="640" y="4"/>
                </a:lnTo>
                <a:lnTo>
                  <a:pt x="651" y="11"/>
                </a:lnTo>
                <a:lnTo>
                  <a:pt x="662" y="23"/>
                </a:lnTo>
                <a:lnTo>
                  <a:pt x="674" y="38"/>
                </a:lnTo>
                <a:lnTo>
                  <a:pt x="685" y="57"/>
                </a:lnTo>
                <a:lnTo>
                  <a:pt x="696" y="79"/>
                </a:lnTo>
                <a:lnTo>
                  <a:pt x="708" y="104"/>
                </a:lnTo>
                <a:lnTo>
                  <a:pt x="719" y="132"/>
                </a:lnTo>
                <a:lnTo>
                  <a:pt x="730" y="163"/>
                </a:lnTo>
                <a:lnTo>
                  <a:pt x="742" y="196"/>
                </a:lnTo>
                <a:lnTo>
                  <a:pt x="753" y="231"/>
                </a:lnTo>
                <a:lnTo>
                  <a:pt x="764" y="268"/>
                </a:lnTo>
                <a:lnTo>
                  <a:pt x="774" y="308"/>
                </a:lnTo>
                <a:lnTo>
                  <a:pt x="786" y="348"/>
                </a:lnTo>
                <a:lnTo>
                  <a:pt x="797" y="390"/>
                </a:lnTo>
                <a:lnTo>
                  <a:pt x="808" y="433"/>
                </a:lnTo>
                <a:lnTo>
                  <a:pt x="820" y="478"/>
                </a:lnTo>
                <a:lnTo>
                  <a:pt x="831" y="523"/>
                </a:lnTo>
                <a:lnTo>
                  <a:pt x="842" y="569"/>
                </a:lnTo>
                <a:lnTo>
                  <a:pt x="853" y="617"/>
                </a:lnTo>
                <a:lnTo>
                  <a:pt x="865" y="664"/>
                </a:lnTo>
                <a:lnTo>
                  <a:pt x="876" y="712"/>
                </a:lnTo>
                <a:lnTo>
                  <a:pt x="887" y="761"/>
                </a:lnTo>
                <a:lnTo>
                  <a:pt x="899" y="810"/>
                </a:lnTo>
                <a:lnTo>
                  <a:pt x="910" y="858"/>
                </a:lnTo>
                <a:lnTo>
                  <a:pt x="921" y="907"/>
                </a:lnTo>
                <a:lnTo>
                  <a:pt x="933" y="956"/>
                </a:lnTo>
                <a:lnTo>
                  <a:pt x="943" y="1005"/>
                </a:lnTo>
                <a:lnTo>
                  <a:pt x="954" y="1053"/>
                </a:lnTo>
                <a:lnTo>
                  <a:pt x="965" y="1101"/>
                </a:lnTo>
                <a:lnTo>
                  <a:pt x="977" y="1149"/>
                </a:lnTo>
                <a:lnTo>
                  <a:pt x="988" y="1197"/>
                </a:lnTo>
                <a:lnTo>
                  <a:pt x="999" y="1244"/>
                </a:lnTo>
                <a:lnTo>
                  <a:pt x="1011" y="1291"/>
                </a:lnTo>
                <a:lnTo>
                  <a:pt x="1022" y="1338"/>
                </a:lnTo>
                <a:lnTo>
                  <a:pt x="1033" y="1383"/>
                </a:lnTo>
                <a:lnTo>
                  <a:pt x="1044" y="1428"/>
                </a:lnTo>
                <a:lnTo>
                  <a:pt x="1056" y="1473"/>
                </a:lnTo>
                <a:lnTo>
                  <a:pt x="1067" y="1517"/>
                </a:lnTo>
                <a:lnTo>
                  <a:pt x="1078" y="1560"/>
                </a:lnTo>
                <a:lnTo>
                  <a:pt x="1090" y="1602"/>
                </a:lnTo>
                <a:lnTo>
                  <a:pt x="1101" y="1644"/>
                </a:lnTo>
                <a:lnTo>
                  <a:pt x="1111" y="1686"/>
                </a:lnTo>
                <a:lnTo>
                  <a:pt x="1122" y="1726"/>
                </a:lnTo>
                <a:lnTo>
                  <a:pt x="1134" y="1766"/>
                </a:lnTo>
                <a:lnTo>
                  <a:pt x="1145" y="1806"/>
                </a:lnTo>
                <a:lnTo>
                  <a:pt x="1156" y="1844"/>
                </a:lnTo>
                <a:lnTo>
                  <a:pt x="1168" y="1882"/>
                </a:lnTo>
                <a:lnTo>
                  <a:pt x="1179" y="1918"/>
                </a:lnTo>
                <a:lnTo>
                  <a:pt x="1190" y="1955"/>
                </a:lnTo>
                <a:lnTo>
                  <a:pt x="1202" y="1990"/>
                </a:lnTo>
                <a:lnTo>
                  <a:pt x="1213" y="2024"/>
                </a:lnTo>
                <a:lnTo>
                  <a:pt x="1224" y="2058"/>
                </a:lnTo>
                <a:lnTo>
                  <a:pt x="1236" y="2092"/>
                </a:lnTo>
                <a:lnTo>
                  <a:pt x="1247" y="2124"/>
                </a:lnTo>
                <a:lnTo>
                  <a:pt x="1258" y="2156"/>
                </a:lnTo>
                <a:lnTo>
                  <a:pt x="1269" y="2200"/>
                </a:lnTo>
                <a:lnTo>
                  <a:pt x="1280" y="2195"/>
                </a:lnTo>
                <a:lnTo>
                  <a:pt x="1291" y="2249"/>
                </a:lnTo>
                <a:lnTo>
                  <a:pt x="1302" y="2283"/>
                </a:lnTo>
                <a:lnTo>
                  <a:pt x="1314" y="2302"/>
                </a:lnTo>
                <a:lnTo>
                  <a:pt x="1325" y="2322"/>
                </a:lnTo>
                <a:lnTo>
                  <a:pt x="1336" y="2368"/>
                </a:lnTo>
                <a:lnTo>
                  <a:pt x="1347" y="2396"/>
                </a:lnTo>
                <a:lnTo>
                  <a:pt x="1359" y="2400"/>
                </a:lnTo>
                <a:lnTo>
                  <a:pt x="1370" y="2431"/>
                </a:lnTo>
                <a:lnTo>
                  <a:pt x="1381" y="2459"/>
                </a:lnTo>
                <a:lnTo>
                  <a:pt x="1393" y="2484"/>
                </a:lnTo>
                <a:lnTo>
                  <a:pt x="1404" y="2512"/>
                </a:lnTo>
                <a:lnTo>
                  <a:pt x="1415" y="2525"/>
                </a:lnTo>
                <a:lnTo>
                  <a:pt x="1427" y="2559"/>
                </a:lnTo>
                <a:lnTo>
                  <a:pt x="1438" y="2565"/>
                </a:lnTo>
                <a:lnTo>
                  <a:pt x="1448" y="2597"/>
                </a:lnTo>
                <a:lnTo>
                  <a:pt x="1459" y="2612"/>
                </a:lnTo>
                <a:lnTo>
                  <a:pt x="1472" y="2632"/>
                </a:lnTo>
                <a:lnTo>
                  <a:pt x="1482" y="2653"/>
                </a:lnTo>
                <a:lnTo>
                  <a:pt x="1493" y="2672"/>
                </a:lnTo>
                <a:lnTo>
                  <a:pt x="1505" y="2686"/>
                </a:lnTo>
                <a:lnTo>
                  <a:pt x="1516" y="2711"/>
                </a:lnTo>
                <a:lnTo>
                  <a:pt x="1527" y="2718"/>
                </a:lnTo>
                <a:lnTo>
                  <a:pt x="1538" y="2746"/>
                </a:lnTo>
                <a:lnTo>
                  <a:pt x="1550" y="2752"/>
                </a:lnTo>
                <a:lnTo>
                  <a:pt x="1561" y="2770"/>
                </a:lnTo>
                <a:lnTo>
                  <a:pt x="1572" y="2790"/>
                </a:lnTo>
                <a:lnTo>
                  <a:pt x="1584" y="2802"/>
                </a:lnTo>
                <a:lnTo>
                  <a:pt x="1595" y="2817"/>
                </a:lnTo>
                <a:lnTo>
                  <a:pt x="1606" y="2831"/>
                </a:lnTo>
                <a:lnTo>
                  <a:pt x="1618" y="2852"/>
                </a:lnTo>
                <a:lnTo>
                  <a:pt x="1628" y="2872"/>
                </a:lnTo>
                <a:lnTo>
                  <a:pt x="1640" y="2886"/>
                </a:lnTo>
                <a:lnTo>
                  <a:pt x="1650" y="2895"/>
                </a:lnTo>
                <a:lnTo>
                  <a:pt x="1662" y="2907"/>
                </a:lnTo>
                <a:lnTo>
                  <a:pt x="1673" y="2920"/>
                </a:lnTo>
                <a:lnTo>
                  <a:pt x="1684" y="2934"/>
                </a:lnTo>
                <a:lnTo>
                  <a:pt x="1696" y="2939"/>
                </a:lnTo>
                <a:lnTo>
                  <a:pt x="1707" y="2953"/>
                </a:lnTo>
                <a:lnTo>
                  <a:pt x="1718" y="2963"/>
                </a:lnTo>
                <a:lnTo>
                  <a:pt x="1730" y="2971"/>
                </a:lnTo>
                <a:lnTo>
                  <a:pt x="1741" y="2981"/>
                </a:lnTo>
                <a:lnTo>
                  <a:pt x="1752" y="2993"/>
                </a:lnTo>
                <a:lnTo>
                  <a:pt x="1763" y="3003"/>
                </a:lnTo>
                <a:lnTo>
                  <a:pt x="1775" y="3009"/>
                </a:lnTo>
                <a:lnTo>
                  <a:pt x="1786" y="3019"/>
                </a:lnTo>
                <a:lnTo>
                  <a:pt x="1796" y="3027"/>
                </a:lnTo>
                <a:lnTo>
                  <a:pt x="1809" y="3037"/>
                </a:lnTo>
                <a:lnTo>
                  <a:pt x="1819" y="3043"/>
                </a:lnTo>
                <a:lnTo>
                  <a:pt x="1830" y="3051"/>
                </a:lnTo>
                <a:lnTo>
                  <a:pt x="1841" y="3059"/>
                </a:lnTo>
                <a:lnTo>
                  <a:pt x="1853" y="3067"/>
                </a:lnTo>
                <a:lnTo>
                  <a:pt x="1864" y="3072"/>
                </a:lnTo>
                <a:lnTo>
                  <a:pt x="1875" y="3081"/>
                </a:lnTo>
                <a:lnTo>
                  <a:pt x="1887" y="3087"/>
                </a:lnTo>
                <a:lnTo>
                  <a:pt x="1898" y="3094"/>
                </a:lnTo>
                <a:lnTo>
                  <a:pt x="1909" y="3100"/>
                </a:lnTo>
                <a:lnTo>
                  <a:pt x="1921" y="3105"/>
                </a:lnTo>
                <a:lnTo>
                  <a:pt x="1932" y="3113"/>
                </a:lnTo>
                <a:lnTo>
                  <a:pt x="1943" y="3118"/>
                </a:lnTo>
                <a:lnTo>
                  <a:pt x="1954" y="3122"/>
                </a:lnTo>
                <a:lnTo>
                  <a:pt x="1965" y="3129"/>
                </a:lnTo>
                <a:lnTo>
                  <a:pt x="1977" y="3134"/>
                </a:lnTo>
                <a:lnTo>
                  <a:pt x="1987" y="3139"/>
                </a:lnTo>
                <a:lnTo>
                  <a:pt x="1999" y="3143"/>
                </a:lnTo>
                <a:lnTo>
                  <a:pt x="2010" y="3149"/>
                </a:lnTo>
                <a:lnTo>
                  <a:pt x="2021" y="3154"/>
                </a:lnTo>
                <a:lnTo>
                  <a:pt x="2032" y="3158"/>
                </a:lnTo>
                <a:lnTo>
                  <a:pt x="2044" y="3163"/>
                </a:lnTo>
                <a:lnTo>
                  <a:pt x="2055" y="3167"/>
                </a:lnTo>
                <a:lnTo>
                  <a:pt x="2066" y="3172"/>
                </a:lnTo>
                <a:lnTo>
                  <a:pt x="2078" y="3175"/>
                </a:lnTo>
                <a:lnTo>
                  <a:pt x="2089" y="3179"/>
                </a:lnTo>
                <a:lnTo>
                  <a:pt x="2100" y="3183"/>
                </a:lnTo>
                <a:lnTo>
                  <a:pt x="2112" y="3187"/>
                </a:lnTo>
                <a:lnTo>
                  <a:pt x="2123" y="3190"/>
                </a:lnTo>
                <a:lnTo>
                  <a:pt x="2133" y="3194"/>
                </a:lnTo>
                <a:lnTo>
                  <a:pt x="2145" y="3198"/>
                </a:lnTo>
                <a:lnTo>
                  <a:pt x="2156" y="3201"/>
                </a:lnTo>
                <a:lnTo>
                  <a:pt x="2167" y="3203"/>
                </a:lnTo>
                <a:lnTo>
                  <a:pt x="2178" y="3207"/>
                </a:lnTo>
                <a:lnTo>
                  <a:pt x="2190" y="3210"/>
                </a:lnTo>
                <a:lnTo>
                  <a:pt x="2201" y="3213"/>
                </a:lnTo>
                <a:lnTo>
                  <a:pt x="2212" y="3216"/>
                </a:lnTo>
                <a:lnTo>
                  <a:pt x="2223" y="3219"/>
                </a:lnTo>
                <a:lnTo>
                  <a:pt x="2235" y="3221"/>
                </a:lnTo>
                <a:lnTo>
                  <a:pt x="2246" y="3224"/>
                </a:lnTo>
                <a:lnTo>
                  <a:pt x="2257" y="3227"/>
                </a:lnTo>
                <a:lnTo>
                  <a:pt x="2269" y="3229"/>
                </a:lnTo>
                <a:lnTo>
                  <a:pt x="2280" y="3232"/>
                </a:lnTo>
                <a:lnTo>
                  <a:pt x="2291" y="3234"/>
                </a:lnTo>
                <a:lnTo>
                  <a:pt x="2301" y="3236"/>
                </a:lnTo>
                <a:lnTo>
                  <a:pt x="2314" y="3238"/>
                </a:lnTo>
                <a:lnTo>
                  <a:pt x="2324" y="3240"/>
                </a:lnTo>
                <a:lnTo>
                  <a:pt x="2335" y="3243"/>
                </a:lnTo>
                <a:lnTo>
                  <a:pt x="2347" y="3244"/>
                </a:lnTo>
                <a:lnTo>
                  <a:pt x="2358" y="3247"/>
                </a:lnTo>
                <a:lnTo>
                  <a:pt x="2369" y="3249"/>
                </a:lnTo>
                <a:lnTo>
                  <a:pt x="2381" y="3250"/>
                </a:lnTo>
                <a:lnTo>
                  <a:pt x="2392" y="3252"/>
                </a:lnTo>
                <a:lnTo>
                  <a:pt x="2403" y="3254"/>
                </a:lnTo>
                <a:lnTo>
                  <a:pt x="2415" y="3256"/>
                </a:lnTo>
                <a:lnTo>
                  <a:pt x="2426" y="3257"/>
                </a:lnTo>
                <a:lnTo>
                  <a:pt x="2437" y="3259"/>
                </a:lnTo>
                <a:lnTo>
                  <a:pt x="2448" y="3261"/>
                </a:lnTo>
                <a:lnTo>
                  <a:pt x="2460" y="3262"/>
                </a:lnTo>
                <a:lnTo>
                  <a:pt x="2470" y="3264"/>
                </a:lnTo>
                <a:lnTo>
                  <a:pt x="2482" y="3264"/>
                </a:lnTo>
                <a:lnTo>
                  <a:pt x="2494" y="3266"/>
                </a:lnTo>
                <a:lnTo>
                  <a:pt x="2504" y="3267"/>
                </a:lnTo>
                <a:lnTo>
                  <a:pt x="2515" y="3269"/>
                </a:lnTo>
                <a:lnTo>
                  <a:pt x="2526" y="3270"/>
                </a:lnTo>
                <a:lnTo>
                  <a:pt x="2538" y="3272"/>
                </a:lnTo>
                <a:lnTo>
                  <a:pt x="2549" y="3273"/>
                </a:lnTo>
                <a:lnTo>
                  <a:pt x="2560" y="3274"/>
                </a:lnTo>
                <a:lnTo>
                  <a:pt x="2572" y="3275"/>
                </a:lnTo>
                <a:lnTo>
                  <a:pt x="2583" y="3276"/>
                </a:lnTo>
                <a:lnTo>
                  <a:pt x="2594" y="3278"/>
                </a:lnTo>
                <a:lnTo>
                  <a:pt x="2606" y="3279"/>
                </a:lnTo>
                <a:lnTo>
                  <a:pt x="2617" y="3279"/>
                </a:lnTo>
                <a:lnTo>
                  <a:pt x="2628" y="3280"/>
                </a:lnTo>
                <a:lnTo>
                  <a:pt x="2639" y="3281"/>
                </a:lnTo>
                <a:lnTo>
                  <a:pt x="2651" y="3282"/>
                </a:lnTo>
                <a:lnTo>
                  <a:pt x="2662" y="3283"/>
                </a:lnTo>
                <a:lnTo>
                  <a:pt x="2672" y="3284"/>
                </a:lnTo>
                <a:lnTo>
                  <a:pt x="2684" y="3285"/>
                </a:lnTo>
                <a:lnTo>
                  <a:pt x="2695" y="3286"/>
                </a:lnTo>
                <a:lnTo>
                  <a:pt x="2706" y="3287"/>
                </a:lnTo>
                <a:lnTo>
                  <a:pt x="2717" y="3287"/>
                </a:lnTo>
                <a:lnTo>
                  <a:pt x="2729" y="3288"/>
                </a:lnTo>
                <a:lnTo>
                  <a:pt x="2740" y="3289"/>
                </a:lnTo>
                <a:lnTo>
                  <a:pt x="2751" y="3290"/>
                </a:lnTo>
                <a:lnTo>
                  <a:pt x="2763" y="3291"/>
                </a:lnTo>
                <a:lnTo>
                  <a:pt x="2774" y="3317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0" name="Freeform 10"/>
          <p:cNvSpPr>
            <a:spLocks/>
          </p:cNvSpPr>
          <p:nvPr/>
        </p:nvSpPr>
        <p:spPr bwMode="auto">
          <a:xfrm>
            <a:off x="2628913" y="2946403"/>
            <a:ext cx="3186113" cy="3425825"/>
          </a:xfrm>
          <a:custGeom>
            <a:avLst/>
            <a:gdLst>
              <a:gd name="T0" fmla="*/ 2147483647 w 2775"/>
              <a:gd name="T1" fmla="*/ 2147483647 h 3318"/>
              <a:gd name="T2" fmla="*/ 2147483647 w 2775"/>
              <a:gd name="T3" fmla="*/ 2147483647 h 3318"/>
              <a:gd name="T4" fmla="*/ 2147483647 w 2775"/>
              <a:gd name="T5" fmla="*/ 2147483647 h 3318"/>
              <a:gd name="T6" fmla="*/ 2147483647 w 2775"/>
              <a:gd name="T7" fmla="*/ 2147483647 h 3318"/>
              <a:gd name="T8" fmla="*/ 2147483647 w 2775"/>
              <a:gd name="T9" fmla="*/ 2147483647 h 3318"/>
              <a:gd name="T10" fmla="*/ 2147483647 w 2775"/>
              <a:gd name="T11" fmla="*/ 2147483647 h 3318"/>
              <a:gd name="T12" fmla="*/ 2147483647 w 2775"/>
              <a:gd name="T13" fmla="*/ 2147483647 h 3318"/>
              <a:gd name="T14" fmla="*/ 2147483647 w 2775"/>
              <a:gd name="T15" fmla="*/ 2147483647 h 3318"/>
              <a:gd name="T16" fmla="*/ 2147483647 w 2775"/>
              <a:gd name="T17" fmla="*/ 2147483647 h 3318"/>
              <a:gd name="T18" fmla="*/ 2147483647 w 2775"/>
              <a:gd name="T19" fmla="*/ 2147483647 h 3318"/>
              <a:gd name="T20" fmla="*/ 2147483647 w 2775"/>
              <a:gd name="T21" fmla="*/ 2147483647 h 3318"/>
              <a:gd name="T22" fmla="*/ 2147483647 w 2775"/>
              <a:gd name="T23" fmla="*/ 2147483647 h 3318"/>
              <a:gd name="T24" fmla="*/ 2147483647 w 2775"/>
              <a:gd name="T25" fmla="*/ 2147483647 h 3318"/>
              <a:gd name="T26" fmla="*/ 2147483647 w 2775"/>
              <a:gd name="T27" fmla="*/ 2147483647 h 3318"/>
              <a:gd name="T28" fmla="*/ 2147483647 w 2775"/>
              <a:gd name="T29" fmla="*/ 2147483647 h 3318"/>
              <a:gd name="T30" fmla="*/ 2147483647 w 2775"/>
              <a:gd name="T31" fmla="*/ 2147483647 h 3318"/>
              <a:gd name="T32" fmla="*/ 2147483647 w 2775"/>
              <a:gd name="T33" fmla="*/ 2147483647 h 3318"/>
              <a:gd name="T34" fmla="*/ 2147483647 w 2775"/>
              <a:gd name="T35" fmla="*/ 2147483647 h 3318"/>
              <a:gd name="T36" fmla="*/ 2147483647 w 2775"/>
              <a:gd name="T37" fmla="*/ 2147483647 h 3318"/>
              <a:gd name="T38" fmla="*/ 2147483647 w 2775"/>
              <a:gd name="T39" fmla="*/ 2147483647 h 3318"/>
              <a:gd name="T40" fmla="*/ 2147483647 w 2775"/>
              <a:gd name="T41" fmla="*/ 2147483647 h 3318"/>
              <a:gd name="T42" fmla="*/ 2147483647 w 2775"/>
              <a:gd name="T43" fmla="*/ 2147483647 h 3318"/>
              <a:gd name="T44" fmla="*/ 2147483647 w 2775"/>
              <a:gd name="T45" fmla="*/ 2147483647 h 3318"/>
              <a:gd name="T46" fmla="*/ 2147483647 w 2775"/>
              <a:gd name="T47" fmla="*/ 2147483647 h 3318"/>
              <a:gd name="T48" fmla="*/ 2147483647 w 2775"/>
              <a:gd name="T49" fmla="*/ 2147483647 h 3318"/>
              <a:gd name="T50" fmla="*/ 2147483647 w 2775"/>
              <a:gd name="T51" fmla="*/ 2147483647 h 3318"/>
              <a:gd name="T52" fmla="*/ 2147483647 w 2775"/>
              <a:gd name="T53" fmla="*/ 2147483647 h 3318"/>
              <a:gd name="T54" fmla="*/ 2147483647 w 2775"/>
              <a:gd name="T55" fmla="*/ 2147483647 h 3318"/>
              <a:gd name="T56" fmla="*/ 2147483647 w 2775"/>
              <a:gd name="T57" fmla="*/ 2147483647 h 3318"/>
              <a:gd name="T58" fmla="*/ 2147483647 w 2775"/>
              <a:gd name="T59" fmla="*/ 2147483647 h 3318"/>
              <a:gd name="T60" fmla="*/ 2147483647 w 2775"/>
              <a:gd name="T61" fmla="*/ 2147483647 h 3318"/>
              <a:gd name="T62" fmla="*/ 2147483647 w 2775"/>
              <a:gd name="T63" fmla="*/ 2147483647 h 3318"/>
              <a:gd name="T64" fmla="*/ 2147483647 w 2775"/>
              <a:gd name="T65" fmla="*/ 2147483647 h 3318"/>
              <a:gd name="T66" fmla="*/ 2147483647 w 2775"/>
              <a:gd name="T67" fmla="*/ 2147483647 h 3318"/>
              <a:gd name="T68" fmla="*/ 2147483647 w 2775"/>
              <a:gd name="T69" fmla="*/ 2147483647 h 3318"/>
              <a:gd name="T70" fmla="*/ 2147483647 w 2775"/>
              <a:gd name="T71" fmla="*/ 2147483647 h 3318"/>
              <a:gd name="T72" fmla="*/ 2147483647 w 2775"/>
              <a:gd name="T73" fmla="*/ 2147483647 h 3318"/>
              <a:gd name="T74" fmla="*/ 2147483647 w 2775"/>
              <a:gd name="T75" fmla="*/ 2147483647 h 3318"/>
              <a:gd name="T76" fmla="*/ 2147483647 w 2775"/>
              <a:gd name="T77" fmla="*/ 2147483647 h 3318"/>
              <a:gd name="T78" fmla="*/ 2147483647 w 2775"/>
              <a:gd name="T79" fmla="*/ 2147483647 h 3318"/>
              <a:gd name="T80" fmla="*/ 2147483647 w 2775"/>
              <a:gd name="T81" fmla="*/ 2147483647 h 3318"/>
              <a:gd name="T82" fmla="*/ 2147483647 w 2775"/>
              <a:gd name="T83" fmla="*/ 2147483647 h 3318"/>
              <a:gd name="T84" fmla="*/ 2147483647 w 2775"/>
              <a:gd name="T85" fmla="*/ 2147483647 h 3318"/>
              <a:gd name="T86" fmla="*/ 2147483647 w 2775"/>
              <a:gd name="T87" fmla="*/ 2147483647 h 3318"/>
              <a:gd name="T88" fmla="*/ 2147483647 w 2775"/>
              <a:gd name="T89" fmla="*/ 2147483647 h 3318"/>
              <a:gd name="T90" fmla="*/ 2147483647 w 2775"/>
              <a:gd name="T91" fmla="*/ 2147483647 h 3318"/>
              <a:gd name="T92" fmla="*/ 2147483647 w 2775"/>
              <a:gd name="T93" fmla="*/ 2147483647 h 3318"/>
              <a:gd name="T94" fmla="*/ 2147483647 w 2775"/>
              <a:gd name="T95" fmla="*/ 2147483647 h 3318"/>
              <a:gd name="T96" fmla="*/ 2147483647 w 2775"/>
              <a:gd name="T97" fmla="*/ 2147483647 h 3318"/>
              <a:gd name="T98" fmla="*/ 2147483647 w 2775"/>
              <a:gd name="T99" fmla="*/ 2147483647 h 3318"/>
              <a:gd name="T100" fmla="*/ 2147483647 w 2775"/>
              <a:gd name="T101" fmla="*/ 2147483647 h 3318"/>
              <a:gd name="T102" fmla="*/ 2147483647 w 2775"/>
              <a:gd name="T103" fmla="*/ 2147483647 h 3318"/>
              <a:gd name="T104" fmla="*/ 2147483647 w 2775"/>
              <a:gd name="T105" fmla="*/ 2147483647 h 3318"/>
              <a:gd name="T106" fmla="*/ 2147483647 w 2775"/>
              <a:gd name="T107" fmla="*/ 2147483647 h 3318"/>
              <a:gd name="T108" fmla="*/ 2147483647 w 2775"/>
              <a:gd name="T109" fmla="*/ 2147483647 h 3318"/>
              <a:gd name="T110" fmla="*/ 2147483647 w 2775"/>
              <a:gd name="T111" fmla="*/ 2147483647 h 3318"/>
              <a:gd name="T112" fmla="*/ 2147483647 w 2775"/>
              <a:gd name="T113" fmla="*/ 2147483647 h 3318"/>
              <a:gd name="T114" fmla="*/ 2147483647 w 2775"/>
              <a:gd name="T115" fmla="*/ 2147483647 h 3318"/>
              <a:gd name="T116" fmla="*/ 2147483647 w 2775"/>
              <a:gd name="T117" fmla="*/ 2147483647 h 3318"/>
              <a:gd name="T118" fmla="*/ 2147483647 w 2775"/>
              <a:gd name="T119" fmla="*/ 2147483647 h 3318"/>
              <a:gd name="T120" fmla="*/ 2147483647 w 2775"/>
              <a:gd name="T121" fmla="*/ 2147483647 h 3318"/>
              <a:gd name="T122" fmla="*/ 2147483647 w 2775"/>
              <a:gd name="T123" fmla="*/ 2147483647 h 331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775"/>
              <a:gd name="T187" fmla="*/ 0 h 3318"/>
              <a:gd name="T188" fmla="*/ 2775 w 2775"/>
              <a:gd name="T189" fmla="*/ 3318 h 3318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775" h="3318">
                <a:moveTo>
                  <a:pt x="0" y="3317"/>
                </a:moveTo>
                <a:lnTo>
                  <a:pt x="11" y="3317"/>
                </a:lnTo>
                <a:lnTo>
                  <a:pt x="23" y="3317"/>
                </a:lnTo>
                <a:lnTo>
                  <a:pt x="34" y="3317"/>
                </a:lnTo>
                <a:lnTo>
                  <a:pt x="45" y="3317"/>
                </a:lnTo>
                <a:lnTo>
                  <a:pt x="57" y="3317"/>
                </a:lnTo>
                <a:lnTo>
                  <a:pt x="68" y="3317"/>
                </a:lnTo>
                <a:lnTo>
                  <a:pt x="79" y="3316"/>
                </a:lnTo>
                <a:lnTo>
                  <a:pt x="89" y="3314"/>
                </a:lnTo>
                <a:lnTo>
                  <a:pt x="101" y="3311"/>
                </a:lnTo>
                <a:lnTo>
                  <a:pt x="112" y="3306"/>
                </a:lnTo>
                <a:lnTo>
                  <a:pt x="123" y="3298"/>
                </a:lnTo>
                <a:lnTo>
                  <a:pt x="135" y="3285"/>
                </a:lnTo>
                <a:lnTo>
                  <a:pt x="146" y="3268"/>
                </a:lnTo>
                <a:lnTo>
                  <a:pt x="157" y="3244"/>
                </a:lnTo>
                <a:lnTo>
                  <a:pt x="168" y="3213"/>
                </a:lnTo>
                <a:lnTo>
                  <a:pt x="180" y="3173"/>
                </a:lnTo>
                <a:lnTo>
                  <a:pt x="191" y="3126"/>
                </a:lnTo>
                <a:lnTo>
                  <a:pt x="202" y="3069"/>
                </a:lnTo>
                <a:lnTo>
                  <a:pt x="214" y="3004"/>
                </a:lnTo>
                <a:lnTo>
                  <a:pt x="225" y="2930"/>
                </a:lnTo>
                <a:lnTo>
                  <a:pt x="236" y="2846"/>
                </a:lnTo>
                <a:lnTo>
                  <a:pt x="248" y="2755"/>
                </a:lnTo>
                <a:lnTo>
                  <a:pt x="258" y="2656"/>
                </a:lnTo>
                <a:lnTo>
                  <a:pt x="269" y="2550"/>
                </a:lnTo>
                <a:lnTo>
                  <a:pt x="280" y="2438"/>
                </a:lnTo>
                <a:lnTo>
                  <a:pt x="292" y="2323"/>
                </a:lnTo>
                <a:lnTo>
                  <a:pt x="303" y="2202"/>
                </a:lnTo>
                <a:lnTo>
                  <a:pt x="314" y="2076"/>
                </a:lnTo>
                <a:lnTo>
                  <a:pt x="326" y="1953"/>
                </a:lnTo>
                <a:lnTo>
                  <a:pt x="337" y="1825"/>
                </a:lnTo>
                <a:lnTo>
                  <a:pt x="348" y="1700"/>
                </a:lnTo>
                <a:lnTo>
                  <a:pt x="359" y="1573"/>
                </a:lnTo>
                <a:lnTo>
                  <a:pt x="371" y="1448"/>
                </a:lnTo>
                <a:lnTo>
                  <a:pt x="382" y="1328"/>
                </a:lnTo>
                <a:lnTo>
                  <a:pt x="393" y="1208"/>
                </a:lnTo>
                <a:lnTo>
                  <a:pt x="405" y="1102"/>
                </a:lnTo>
                <a:lnTo>
                  <a:pt x="416" y="979"/>
                </a:lnTo>
                <a:lnTo>
                  <a:pt x="426" y="887"/>
                </a:lnTo>
                <a:lnTo>
                  <a:pt x="437" y="774"/>
                </a:lnTo>
                <a:lnTo>
                  <a:pt x="449" y="693"/>
                </a:lnTo>
                <a:lnTo>
                  <a:pt x="460" y="596"/>
                </a:lnTo>
                <a:lnTo>
                  <a:pt x="471" y="516"/>
                </a:lnTo>
                <a:lnTo>
                  <a:pt x="483" y="439"/>
                </a:lnTo>
                <a:lnTo>
                  <a:pt x="494" y="370"/>
                </a:lnTo>
                <a:lnTo>
                  <a:pt x="505" y="307"/>
                </a:lnTo>
                <a:lnTo>
                  <a:pt x="517" y="250"/>
                </a:lnTo>
                <a:lnTo>
                  <a:pt x="528" y="199"/>
                </a:lnTo>
                <a:lnTo>
                  <a:pt x="539" y="154"/>
                </a:lnTo>
                <a:lnTo>
                  <a:pt x="551" y="115"/>
                </a:lnTo>
                <a:lnTo>
                  <a:pt x="562" y="83"/>
                </a:lnTo>
                <a:lnTo>
                  <a:pt x="573" y="55"/>
                </a:lnTo>
                <a:lnTo>
                  <a:pt x="584" y="34"/>
                </a:lnTo>
                <a:lnTo>
                  <a:pt x="596" y="19"/>
                </a:lnTo>
                <a:lnTo>
                  <a:pt x="606" y="8"/>
                </a:lnTo>
                <a:lnTo>
                  <a:pt x="617" y="2"/>
                </a:lnTo>
                <a:lnTo>
                  <a:pt x="629" y="0"/>
                </a:lnTo>
                <a:lnTo>
                  <a:pt x="640" y="4"/>
                </a:lnTo>
                <a:lnTo>
                  <a:pt x="651" y="11"/>
                </a:lnTo>
                <a:lnTo>
                  <a:pt x="662" y="23"/>
                </a:lnTo>
                <a:lnTo>
                  <a:pt x="674" y="38"/>
                </a:lnTo>
                <a:lnTo>
                  <a:pt x="685" y="57"/>
                </a:lnTo>
                <a:lnTo>
                  <a:pt x="696" y="79"/>
                </a:lnTo>
                <a:lnTo>
                  <a:pt x="708" y="104"/>
                </a:lnTo>
                <a:lnTo>
                  <a:pt x="719" y="132"/>
                </a:lnTo>
                <a:lnTo>
                  <a:pt x="730" y="163"/>
                </a:lnTo>
                <a:lnTo>
                  <a:pt x="742" y="196"/>
                </a:lnTo>
                <a:lnTo>
                  <a:pt x="753" y="231"/>
                </a:lnTo>
                <a:lnTo>
                  <a:pt x="764" y="268"/>
                </a:lnTo>
                <a:lnTo>
                  <a:pt x="774" y="308"/>
                </a:lnTo>
                <a:lnTo>
                  <a:pt x="786" y="348"/>
                </a:lnTo>
                <a:lnTo>
                  <a:pt x="797" y="390"/>
                </a:lnTo>
                <a:lnTo>
                  <a:pt x="808" y="433"/>
                </a:lnTo>
                <a:lnTo>
                  <a:pt x="820" y="478"/>
                </a:lnTo>
                <a:lnTo>
                  <a:pt x="831" y="523"/>
                </a:lnTo>
                <a:lnTo>
                  <a:pt x="842" y="569"/>
                </a:lnTo>
                <a:lnTo>
                  <a:pt x="853" y="617"/>
                </a:lnTo>
                <a:lnTo>
                  <a:pt x="865" y="664"/>
                </a:lnTo>
                <a:lnTo>
                  <a:pt x="876" y="712"/>
                </a:lnTo>
                <a:lnTo>
                  <a:pt x="887" y="761"/>
                </a:lnTo>
                <a:lnTo>
                  <a:pt x="899" y="810"/>
                </a:lnTo>
                <a:lnTo>
                  <a:pt x="910" y="858"/>
                </a:lnTo>
                <a:lnTo>
                  <a:pt x="921" y="907"/>
                </a:lnTo>
                <a:lnTo>
                  <a:pt x="933" y="956"/>
                </a:lnTo>
                <a:lnTo>
                  <a:pt x="943" y="1005"/>
                </a:lnTo>
                <a:lnTo>
                  <a:pt x="954" y="1053"/>
                </a:lnTo>
                <a:lnTo>
                  <a:pt x="965" y="1101"/>
                </a:lnTo>
                <a:lnTo>
                  <a:pt x="977" y="1149"/>
                </a:lnTo>
                <a:lnTo>
                  <a:pt x="988" y="1197"/>
                </a:lnTo>
                <a:lnTo>
                  <a:pt x="999" y="1244"/>
                </a:lnTo>
                <a:lnTo>
                  <a:pt x="1011" y="1291"/>
                </a:lnTo>
                <a:lnTo>
                  <a:pt x="1022" y="1338"/>
                </a:lnTo>
                <a:lnTo>
                  <a:pt x="1033" y="1383"/>
                </a:lnTo>
                <a:lnTo>
                  <a:pt x="1044" y="1428"/>
                </a:lnTo>
                <a:lnTo>
                  <a:pt x="1056" y="1473"/>
                </a:lnTo>
                <a:lnTo>
                  <a:pt x="1067" y="1517"/>
                </a:lnTo>
                <a:lnTo>
                  <a:pt x="1078" y="1560"/>
                </a:lnTo>
                <a:lnTo>
                  <a:pt x="1090" y="1602"/>
                </a:lnTo>
                <a:lnTo>
                  <a:pt x="1101" y="1644"/>
                </a:lnTo>
                <a:lnTo>
                  <a:pt x="1111" y="1686"/>
                </a:lnTo>
                <a:lnTo>
                  <a:pt x="1122" y="1726"/>
                </a:lnTo>
                <a:lnTo>
                  <a:pt x="1134" y="1766"/>
                </a:lnTo>
                <a:lnTo>
                  <a:pt x="1145" y="1806"/>
                </a:lnTo>
                <a:lnTo>
                  <a:pt x="1156" y="1844"/>
                </a:lnTo>
                <a:lnTo>
                  <a:pt x="1168" y="1882"/>
                </a:lnTo>
                <a:lnTo>
                  <a:pt x="1179" y="1918"/>
                </a:lnTo>
                <a:lnTo>
                  <a:pt x="1190" y="1955"/>
                </a:lnTo>
                <a:lnTo>
                  <a:pt x="1202" y="1990"/>
                </a:lnTo>
                <a:lnTo>
                  <a:pt x="1213" y="2024"/>
                </a:lnTo>
                <a:lnTo>
                  <a:pt x="1224" y="2058"/>
                </a:lnTo>
                <a:lnTo>
                  <a:pt x="1236" y="2092"/>
                </a:lnTo>
                <a:lnTo>
                  <a:pt x="1247" y="2124"/>
                </a:lnTo>
                <a:lnTo>
                  <a:pt x="1258" y="2156"/>
                </a:lnTo>
                <a:lnTo>
                  <a:pt x="1269" y="2200"/>
                </a:lnTo>
                <a:lnTo>
                  <a:pt x="1280" y="2195"/>
                </a:lnTo>
                <a:lnTo>
                  <a:pt x="1291" y="2249"/>
                </a:lnTo>
                <a:lnTo>
                  <a:pt x="1302" y="2283"/>
                </a:lnTo>
                <a:lnTo>
                  <a:pt x="1314" y="2302"/>
                </a:lnTo>
                <a:lnTo>
                  <a:pt x="1325" y="2322"/>
                </a:lnTo>
                <a:lnTo>
                  <a:pt x="1336" y="2368"/>
                </a:lnTo>
                <a:lnTo>
                  <a:pt x="1347" y="2396"/>
                </a:lnTo>
                <a:lnTo>
                  <a:pt x="1359" y="2400"/>
                </a:lnTo>
                <a:lnTo>
                  <a:pt x="1370" y="2431"/>
                </a:lnTo>
                <a:lnTo>
                  <a:pt x="1381" y="2459"/>
                </a:lnTo>
                <a:lnTo>
                  <a:pt x="1393" y="2484"/>
                </a:lnTo>
                <a:lnTo>
                  <a:pt x="1404" y="2512"/>
                </a:lnTo>
                <a:lnTo>
                  <a:pt x="1415" y="2525"/>
                </a:lnTo>
                <a:lnTo>
                  <a:pt x="1427" y="2559"/>
                </a:lnTo>
                <a:lnTo>
                  <a:pt x="1438" y="2565"/>
                </a:lnTo>
                <a:lnTo>
                  <a:pt x="1448" y="2597"/>
                </a:lnTo>
                <a:lnTo>
                  <a:pt x="1459" y="2612"/>
                </a:lnTo>
                <a:lnTo>
                  <a:pt x="1472" y="2632"/>
                </a:lnTo>
                <a:lnTo>
                  <a:pt x="1482" y="2653"/>
                </a:lnTo>
                <a:lnTo>
                  <a:pt x="1493" y="2672"/>
                </a:lnTo>
                <a:lnTo>
                  <a:pt x="1505" y="2686"/>
                </a:lnTo>
                <a:lnTo>
                  <a:pt x="1516" y="2711"/>
                </a:lnTo>
                <a:lnTo>
                  <a:pt x="1527" y="2718"/>
                </a:lnTo>
                <a:lnTo>
                  <a:pt x="1538" y="2746"/>
                </a:lnTo>
                <a:lnTo>
                  <a:pt x="1550" y="2752"/>
                </a:lnTo>
                <a:lnTo>
                  <a:pt x="1561" y="2770"/>
                </a:lnTo>
                <a:lnTo>
                  <a:pt x="1572" y="2790"/>
                </a:lnTo>
                <a:lnTo>
                  <a:pt x="1584" y="2802"/>
                </a:lnTo>
                <a:lnTo>
                  <a:pt x="1595" y="2817"/>
                </a:lnTo>
                <a:lnTo>
                  <a:pt x="1606" y="2831"/>
                </a:lnTo>
                <a:lnTo>
                  <a:pt x="1618" y="2852"/>
                </a:lnTo>
                <a:lnTo>
                  <a:pt x="1628" y="2872"/>
                </a:lnTo>
                <a:lnTo>
                  <a:pt x="1640" y="2886"/>
                </a:lnTo>
                <a:lnTo>
                  <a:pt x="1650" y="2895"/>
                </a:lnTo>
                <a:lnTo>
                  <a:pt x="1662" y="2907"/>
                </a:lnTo>
                <a:lnTo>
                  <a:pt x="1673" y="2920"/>
                </a:lnTo>
                <a:lnTo>
                  <a:pt x="1684" y="2934"/>
                </a:lnTo>
                <a:lnTo>
                  <a:pt x="1696" y="2939"/>
                </a:lnTo>
                <a:lnTo>
                  <a:pt x="1707" y="2953"/>
                </a:lnTo>
                <a:lnTo>
                  <a:pt x="1718" y="2963"/>
                </a:lnTo>
                <a:lnTo>
                  <a:pt x="1730" y="2971"/>
                </a:lnTo>
                <a:lnTo>
                  <a:pt x="1741" y="2981"/>
                </a:lnTo>
                <a:lnTo>
                  <a:pt x="1752" y="2993"/>
                </a:lnTo>
                <a:lnTo>
                  <a:pt x="1763" y="3003"/>
                </a:lnTo>
                <a:lnTo>
                  <a:pt x="1775" y="3009"/>
                </a:lnTo>
                <a:lnTo>
                  <a:pt x="1786" y="3019"/>
                </a:lnTo>
                <a:lnTo>
                  <a:pt x="1796" y="3027"/>
                </a:lnTo>
                <a:lnTo>
                  <a:pt x="1809" y="3037"/>
                </a:lnTo>
                <a:lnTo>
                  <a:pt x="1819" y="3043"/>
                </a:lnTo>
                <a:lnTo>
                  <a:pt x="1830" y="3051"/>
                </a:lnTo>
                <a:lnTo>
                  <a:pt x="1841" y="3059"/>
                </a:lnTo>
                <a:lnTo>
                  <a:pt x="1853" y="3067"/>
                </a:lnTo>
                <a:lnTo>
                  <a:pt x="1864" y="3072"/>
                </a:lnTo>
                <a:lnTo>
                  <a:pt x="1875" y="3081"/>
                </a:lnTo>
                <a:lnTo>
                  <a:pt x="1887" y="3087"/>
                </a:lnTo>
                <a:lnTo>
                  <a:pt x="1898" y="3094"/>
                </a:lnTo>
                <a:lnTo>
                  <a:pt x="1909" y="3100"/>
                </a:lnTo>
                <a:lnTo>
                  <a:pt x="1921" y="3105"/>
                </a:lnTo>
                <a:lnTo>
                  <a:pt x="1932" y="3113"/>
                </a:lnTo>
                <a:lnTo>
                  <a:pt x="1943" y="3118"/>
                </a:lnTo>
                <a:lnTo>
                  <a:pt x="1954" y="3122"/>
                </a:lnTo>
                <a:lnTo>
                  <a:pt x="1965" y="3129"/>
                </a:lnTo>
                <a:lnTo>
                  <a:pt x="1977" y="3134"/>
                </a:lnTo>
                <a:lnTo>
                  <a:pt x="1987" y="3139"/>
                </a:lnTo>
                <a:lnTo>
                  <a:pt x="1999" y="3143"/>
                </a:lnTo>
                <a:lnTo>
                  <a:pt x="2010" y="3149"/>
                </a:lnTo>
                <a:lnTo>
                  <a:pt x="2021" y="3154"/>
                </a:lnTo>
                <a:lnTo>
                  <a:pt x="2032" y="3158"/>
                </a:lnTo>
                <a:lnTo>
                  <a:pt x="2044" y="3163"/>
                </a:lnTo>
                <a:lnTo>
                  <a:pt x="2055" y="3167"/>
                </a:lnTo>
                <a:lnTo>
                  <a:pt x="2066" y="3172"/>
                </a:lnTo>
                <a:lnTo>
                  <a:pt x="2078" y="3175"/>
                </a:lnTo>
                <a:lnTo>
                  <a:pt x="2089" y="3179"/>
                </a:lnTo>
                <a:lnTo>
                  <a:pt x="2100" y="3183"/>
                </a:lnTo>
                <a:lnTo>
                  <a:pt x="2112" y="3187"/>
                </a:lnTo>
                <a:lnTo>
                  <a:pt x="2123" y="3190"/>
                </a:lnTo>
                <a:lnTo>
                  <a:pt x="2133" y="3194"/>
                </a:lnTo>
                <a:lnTo>
                  <a:pt x="2145" y="3198"/>
                </a:lnTo>
                <a:lnTo>
                  <a:pt x="2156" y="3201"/>
                </a:lnTo>
                <a:lnTo>
                  <a:pt x="2167" y="3203"/>
                </a:lnTo>
                <a:lnTo>
                  <a:pt x="2178" y="3207"/>
                </a:lnTo>
                <a:lnTo>
                  <a:pt x="2190" y="3210"/>
                </a:lnTo>
                <a:lnTo>
                  <a:pt x="2201" y="3213"/>
                </a:lnTo>
                <a:lnTo>
                  <a:pt x="2212" y="3216"/>
                </a:lnTo>
                <a:lnTo>
                  <a:pt x="2223" y="3219"/>
                </a:lnTo>
                <a:lnTo>
                  <a:pt x="2235" y="3221"/>
                </a:lnTo>
                <a:lnTo>
                  <a:pt x="2246" y="3224"/>
                </a:lnTo>
                <a:lnTo>
                  <a:pt x="2257" y="3227"/>
                </a:lnTo>
                <a:lnTo>
                  <a:pt x="2269" y="3229"/>
                </a:lnTo>
                <a:lnTo>
                  <a:pt x="2280" y="3232"/>
                </a:lnTo>
                <a:lnTo>
                  <a:pt x="2291" y="3234"/>
                </a:lnTo>
                <a:lnTo>
                  <a:pt x="2301" y="3236"/>
                </a:lnTo>
                <a:lnTo>
                  <a:pt x="2314" y="3238"/>
                </a:lnTo>
                <a:lnTo>
                  <a:pt x="2324" y="3240"/>
                </a:lnTo>
                <a:lnTo>
                  <a:pt x="2335" y="3243"/>
                </a:lnTo>
                <a:lnTo>
                  <a:pt x="2347" y="3244"/>
                </a:lnTo>
                <a:lnTo>
                  <a:pt x="2358" y="3247"/>
                </a:lnTo>
                <a:lnTo>
                  <a:pt x="2369" y="3249"/>
                </a:lnTo>
                <a:lnTo>
                  <a:pt x="2381" y="3250"/>
                </a:lnTo>
                <a:lnTo>
                  <a:pt x="2392" y="3252"/>
                </a:lnTo>
                <a:lnTo>
                  <a:pt x="2403" y="3254"/>
                </a:lnTo>
                <a:lnTo>
                  <a:pt x="2415" y="3256"/>
                </a:lnTo>
                <a:lnTo>
                  <a:pt x="2426" y="3257"/>
                </a:lnTo>
                <a:lnTo>
                  <a:pt x="2437" y="3259"/>
                </a:lnTo>
                <a:lnTo>
                  <a:pt x="2448" y="3261"/>
                </a:lnTo>
                <a:lnTo>
                  <a:pt x="2460" y="3262"/>
                </a:lnTo>
                <a:lnTo>
                  <a:pt x="2470" y="3264"/>
                </a:lnTo>
                <a:lnTo>
                  <a:pt x="2482" y="3264"/>
                </a:lnTo>
                <a:lnTo>
                  <a:pt x="2494" y="3266"/>
                </a:lnTo>
                <a:lnTo>
                  <a:pt x="2504" y="3267"/>
                </a:lnTo>
                <a:lnTo>
                  <a:pt x="2515" y="3269"/>
                </a:lnTo>
                <a:lnTo>
                  <a:pt x="2526" y="3270"/>
                </a:lnTo>
                <a:lnTo>
                  <a:pt x="2538" y="3272"/>
                </a:lnTo>
                <a:lnTo>
                  <a:pt x="2549" y="3273"/>
                </a:lnTo>
                <a:lnTo>
                  <a:pt x="2560" y="3274"/>
                </a:lnTo>
                <a:lnTo>
                  <a:pt x="2572" y="3275"/>
                </a:lnTo>
                <a:lnTo>
                  <a:pt x="2583" y="3276"/>
                </a:lnTo>
                <a:lnTo>
                  <a:pt x="2594" y="3278"/>
                </a:lnTo>
                <a:lnTo>
                  <a:pt x="2606" y="3279"/>
                </a:lnTo>
                <a:lnTo>
                  <a:pt x="2617" y="3279"/>
                </a:lnTo>
                <a:lnTo>
                  <a:pt x="2628" y="3280"/>
                </a:lnTo>
                <a:lnTo>
                  <a:pt x="2639" y="3281"/>
                </a:lnTo>
                <a:lnTo>
                  <a:pt x="2651" y="3282"/>
                </a:lnTo>
                <a:lnTo>
                  <a:pt x="2662" y="3283"/>
                </a:lnTo>
                <a:lnTo>
                  <a:pt x="2672" y="3284"/>
                </a:lnTo>
                <a:lnTo>
                  <a:pt x="2684" y="3285"/>
                </a:lnTo>
                <a:lnTo>
                  <a:pt x="2695" y="3286"/>
                </a:lnTo>
                <a:lnTo>
                  <a:pt x="2706" y="3287"/>
                </a:lnTo>
                <a:lnTo>
                  <a:pt x="2717" y="3287"/>
                </a:lnTo>
                <a:lnTo>
                  <a:pt x="2729" y="3288"/>
                </a:lnTo>
                <a:lnTo>
                  <a:pt x="2740" y="3289"/>
                </a:lnTo>
                <a:lnTo>
                  <a:pt x="2751" y="3290"/>
                </a:lnTo>
                <a:lnTo>
                  <a:pt x="2763" y="3291"/>
                </a:lnTo>
                <a:lnTo>
                  <a:pt x="2774" y="3317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1" name="Freeform 11"/>
          <p:cNvSpPr>
            <a:spLocks/>
          </p:cNvSpPr>
          <p:nvPr/>
        </p:nvSpPr>
        <p:spPr bwMode="auto">
          <a:xfrm>
            <a:off x="1352550" y="2736850"/>
            <a:ext cx="6472238" cy="3625850"/>
          </a:xfrm>
          <a:custGeom>
            <a:avLst/>
            <a:gdLst>
              <a:gd name="T0" fmla="*/ 0 w 5640"/>
              <a:gd name="T1" fmla="*/ 0 h 3510"/>
              <a:gd name="T2" fmla="*/ 2147483647 w 5640"/>
              <a:gd name="T3" fmla="*/ 0 h 3510"/>
              <a:gd name="T4" fmla="*/ 2147483647 w 5640"/>
              <a:gd name="T5" fmla="*/ 2147483647 h 3510"/>
              <a:gd name="T6" fmla="*/ 0 w 5640"/>
              <a:gd name="T7" fmla="*/ 2147483647 h 3510"/>
              <a:gd name="T8" fmla="*/ 0 w 5640"/>
              <a:gd name="T9" fmla="*/ 0 h 351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640"/>
              <a:gd name="T16" fmla="*/ 0 h 3510"/>
              <a:gd name="T17" fmla="*/ 5640 w 5640"/>
              <a:gd name="T18" fmla="*/ 3510 h 351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640" h="3510">
                <a:moveTo>
                  <a:pt x="0" y="0"/>
                </a:moveTo>
                <a:lnTo>
                  <a:pt x="5639" y="0"/>
                </a:lnTo>
                <a:lnTo>
                  <a:pt x="5639" y="3509"/>
                </a:lnTo>
                <a:lnTo>
                  <a:pt x="0" y="3509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2" name="Freeform 12"/>
          <p:cNvSpPr>
            <a:spLocks/>
          </p:cNvSpPr>
          <p:nvPr/>
        </p:nvSpPr>
        <p:spPr bwMode="auto">
          <a:xfrm>
            <a:off x="1352550" y="2735263"/>
            <a:ext cx="6483350" cy="3630612"/>
          </a:xfrm>
          <a:custGeom>
            <a:avLst/>
            <a:gdLst>
              <a:gd name="T0" fmla="*/ 0 w 5648"/>
              <a:gd name="T1" fmla="*/ 0 h 3515"/>
              <a:gd name="T2" fmla="*/ 2147483647 w 5648"/>
              <a:gd name="T3" fmla="*/ 0 h 3515"/>
              <a:gd name="T4" fmla="*/ 2147483647 w 5648"/>
              <a:gd name="T5" fmla="*/ 2147483647 h 3515"/>
              <a:gd name="T6" fmla="*/ 0 w 5648"/>
              <a:gd name="T7" fmla="*/ 2147483647 h 3515"/>
              <a:gd name="T8" fmla="*/ 0 w 5648"/>
              <a:gd name="T9" fmla="*/ 0 h 35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648"/>
              <a:gd name="T16" fmla="*/ 0 h 3515"/>
              <a:gd name="T17" fmla="*/ 5648 w 5648"/>
              <a:gd name="T18" fmla="*/ 3515 h 351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648" h="3515">
                <a:moveTo>
                  <a:pt x="0" y="0"/>
                </a:moveTo>
                <a:lnTo>
                  <a:pt x="5647" y="0"/>
                </a:lnTo>
                <a:lnTo>
                  <a:pt x="5647" y="3514"/>
                </a:lnTo>
                <a:lnTo>
                  <a:pt x="0" y="3514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3" name="Freeform 13"/>
          <p:cNvSpPr>
            <a:spLocks/>
          </p:cNvSpPr>
          <p:nvPr/>
        </p:nvSpPr>
        <p:spPr bwMode="auto">
          <a:xfrm>
            <a:off x="1352550" y="2946400"/>
            <a:ext cx="6472238" cy="3416300"/>
          </a:xfrm>
          <a:custGeom>
            <a:avLst/>
            <a:gdLst>
              <a:gd name="T0" fmla="*/ 2147483647 w 5640"/>
              <a:gd name="T1" fmla="*/ 2147483647 h 3307"/>
              <a:gd name="T2" fmla="*/ 2147483647 w 5640"/>
              <a:gd name="T3" fmla="*/ 2147483647 h 3307"/>
              <a:gd name="T4" fmla="*/ 2147483647 w 5640"/>
              <a:gd name="T5" fmla="*/ 2147483647 h 3307"/>
              <a:gd name="T6" fmla="*/ 2147483647 w 5640"/>
              <a:gd name="T7" fmla="*/ 2147483647 h 3307"/>
              <a:gd name="T8" fmla="*/ 2147483647 w 5640"/>
              <a:gd name="T9" fmla="*/ 2147483647 h 3307"/>
              <a:gd name="T10" fmla="*/ 2147483647 w 5640"/>
              <a:gd name="T11" fmla="*/ 2147483647 h 3307"/>
              <a:gd name="T12" fmla="*/ 2147483647 w 5640"/>
              <a:gd name="T13" fmla="*/ 2147483647 h 3307"/>
              <a:gd name="T14" fmla="*/ 2147483647 w 5640"/>
              <a:gd name="T15" fmla="*/ 2147483647 h 3307"/>
              <a:gd name="T16" fmla="*/ 2147483647 w 5640"/>
              <a:gd name="T17" fmla="*/ 2147483647 h 3307"/>
              <a:gd name="T18" fmla="*/ 2147483647 w 5640"/>
              <a:gd name="T19" fmla="*/ 2147483647 h 3307"/>
              <a:gd name="T20" fmla="*/ 2147483647 w 5640"/>
              <a:gd name="T21" fmla="*/ 2147483647 h 3307"/>
              <a:gd name="T22" fmla="*/ 2147483647 w 5640"/>
              <a:gd name="T23" fmla="*/ 2147483647 h 3307"/>
              <a:gd name="T24" fmla="*/ 2147483647 w 5640"/>
              <a:gd name="T25" fmla="*/ 2147483647 h 3307"/>
              <a:gd name="T26" fmla="*/ 2147483647 w 5640"/>
              <a:gd name="T27" fmla="*/ 2147483647 h 3307"/>
              <a:gd name="T28" fmla="*/ 2147483647 w 5640"/>
              <a:gd name="T29" fmla="*/ 2147483647 h 3307"/>
              <a:gd name="T30" fmla="*/ 2147483647 w 5640"/>
              <a:gd name="T31" fmla="*/ 2147483647 h 3307"/>
              <a:gd name="T32" fmla="*/ 2147483647 w 5640"/>
              <a:gd name="T33" fmla="*/ 2147483647 h 3307"/>
              <a:gd name="T34" fmla="*/ 2147483647 w 5640"/>
              <a:gd name="T35" fmla="*/ 2147483647 h 3307"/>
              <a:gd name="T36" fmla="*/ 2147483647 w 5640"/>
              <a:gd name="T37" fmla="*/ 2147483647 h 3307"/>
              <a:gd name="T38" fmla="*/ 2147483647 w 5640"/>
              <a:gd name="T39" fmla="*/ 2147483647 h 3307"/>
              <a:gd name="T40" fmla="*/ 2147483647 w 5640"/>
              <a:gd name="T41" fmla="*/ 2147483647 h 3307"/>
              <a:gd name="T42" fmla="*/ 2147483647 w 5640"/>
              <a:gd name="T43" fmla="*/ 2147483647 h 3307"/>
              <a:gd name="T44" fmla="*/ 2147483647 w 5640"/>
              <a:gd name="T45" fmla="*/ 2147483647 h 3307"/>
              <a:gd name="T46" fmla="*/ 2147483647 w 5640"/>
              <a:gd name="T47" fmla="*/ 2147483647 h 3307"/>
              <a:gd name="T48" fmla="*/ 2147483647 w 5640"/>
              <a:gd name="T49" fmla="*/ 2147483647 h 3307"/>
              <a:gd name="T50" fmla="*/ 2147483647 w 5640"/>
              <a:gd name="T51" fmla="*/ 2147483647 h 3307"/>
              <a:gd name="T52" fmla="*/ 2147483647 w 5640"/>
              <a:gd name="T53" fmla="*/ 2147483647 h 3307"/>
              <a:gd name="T54" fmla="*/ 2147483647 w 5640"/>
              <a:gd name="T55" fmla="*/ 2147483647 h 3307"/>
              <a:gd name="T56" fmla="*/ 2147483647 w 5640"/>
              <a:gd name="T57" fmla="*/ 2147483647 h 3307"/>
              <a:gd name="T58" fmla="*/ 2147483647 w 5640"/>
              <a:gd name="T59" fmla="*/ 2147483647 h 3307"/>
              <a:gd name="T60" fmla="*/ 2147483647 w 5640"/>
              <a:gd name="T61" fmla="*/ 2147483647 h 3307"/>
              <a:gd name="T62" fmla="*/ 2147483647 w 5640"/>
              <a:gd name="T63" fmla="*/ 2147483647 h 3307"/>
              <a:gd name="T64" fmla="*/ 2147483647 w 5640"/>
              <a:gd name="T65" fmla="*/ 2147483647 h 3307"/>
              <a:gd name="T66" fmla="*/ 2147483647 w 5640"/>
              <a:gd name="T67" fmla="*/ 2147483647 h 3307"/>
              <a:gd name="T68" fmla="*/ 2147483647 w 5640"/>
              <a:gd name="T69" fmla="*/ 2147483647 h 3307"/>
              <a:gd name="T70" fmla="*/ 2147483647 w 5640"/>
              <a:gd name="T71" fmla="*/ 2147483647 h 3307"/>
              <a:gd name="T72" fmla="*/ 2147483647 w 5640"/>
              <a:gd name="T73" fmla="*/ 2147483647 h 3307"/>
              <a:gd name="T74" fmla="*/ 2147483647 w 5640"/>
              <a:gd name="T75" fmla="*/ 2147483647 h 3307"/>
              <a:gd name="T76" fmla="*/ 2147483647 w 5640"/>
              <a:gd name="T77" fmla="*/ 2147483647 h 3307"/>
              <a:gd name="T78" fmla="*/ 2147483647 w 5640"/>
              <a:gd name="T79" fmla="*/ 2147483647 h 3307"/>
              <a:gd name="T80" fmla="*/ 2147483647 w 5640"/>
              <a:gd name="T81" fmla="*/ 2147483647 h 3307"/>
              <a:gd name="T82" fmla="*/ 2147483647 w 5640"/>
              <a:gd name="T83" fmla="*/ 2147483647 h 3307"/>
              <a:gd name="T84" fmla="*/ 2147483647 w 5640"/>
              <a:gd name="T85" fmla="*/ 2147483647 h 3307"/>
              <a:gd name="T86" fmla="*/ 2147483647 w 5640"/>
              <a:gd name="T87" fmla="*/ 2147483647 h 3307"/>
              <a:gd name="T88" fmla="*/ 2147483647 w 5640"/>
              <a:gd name="T89" fmla="*/ 2147483647 h 3307"/>
              <a:gd name="T90" fmla="*/ 2147483647 w 5640"/>
              <a:gd name="T91" fmla="*/ 2147483647 h 3307"/>
              <a:gd name="T92" fmla="*/ 2147483647 w 5640"/>
              <a:gd name="T93" fmla="*/ 2147483647 h 3307"/>
              <a:gd name="T94" fmla="*/ 2147483647 w 5640"/>
              <a:gd name="T95" fmla="*/ 2147483647 h 3307"/>
              <a:gd name="T96" fmla="*/ 2147483647 w 5640"/>
              <a:gd name="T97" fmla="*/ 2147483647 h 3307"/>
              <a:gd name="T98" fmla="*/ 2147483647 w 5640"/>
              <a:gd name="T99" fmla="*/ 2147483647 h 3307"/>
              <a:gd name="T100" fmla="*/ 2147483647 w 5640"/>
              <a:gd name="T101" fmla="*/ 2147483647 h 3307"/>
              <a:gd name="T102" fmla="*/ 2147483647 w 5640"/>
              <a:gd name="T103" fmla="*/ 2147483647 h 3307"/>
              <a:gd name="T104" fmla="*/ 2147483647 w 5640"/>
              <a:gd name="T105" fmla="*/ 2147483647 h 3307"/>
              <a:gd name="T106" fmla="*/ 2147483647 w 5640"/>
              <a:gd name="T107" fmla="*/ 2147483647 h 3307"/>
              <a:gd name="T108" fmla="*/ 2147483647 w 5640"/>
              <a:gd name="T109" fmla="*/ 2147483647 h 3307"/>
              <a:gd name="T110" fmla="*/ 2147483647 w 5640"/>
              <a:gd name="T111" fmla="*/ 2147483647 h 3307"/>
              <a:gd name="T112" fmla="*/ 2147483647 w 5640"/>
              <a:gd name="T113" fmla="*/ 2147483647 h 3307"/>
              <a:gd name="T114" fmla="*/ 2147483647 w 5640"/>
              <a:gd name="T115" fmla="*/ 2147483647 h 3307"/>
              <a:gd name="T116" fmla="*/ 2147483647 w 5640"/>
              <a:gd name="T117" fmla="*/ 2147483647 h 3307"/>
              <a:gd name="T118" fmla="*/ 2147483647 w 5640"/>
              <a:gd name="T119" fmla="*/ 2147483647 h 3307"/>
              <a:gd name="T120" fmla="*/ 2147483647 w 5640"/>
              <a:gd name="T121" fmla="*/ 2147483647 h 3307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5640"/>
              <a:gd name="T184" fmla="*/ 0 h 3307"/>
              <a:gd name="T185" fmla="*/ 5640 w 5640"/>
              <a:gd name="T186" fmla="*/ 3307 h 3307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5640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0" y="3305"/>
                </a:lnTo>
                <a:lnTo>
                  <a:pt x="183" y="3303"/>
                </a:lnTo>
                <a:lnTo>
                  <a:pt x="206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4"/>
                </a:lnTo>
                <a:lnTo>
                  <a:pt x="389" y="3116"/>
                </a:lnTo>
                <a:lnTo>
                  <a:pt x="411" y="3060"/>
                </a:lnTo>
                <a:lnTo>
                  <a:pt x="434" y="2994"/>
                </a:lnTo>
                <a:lnTo>
                  <a:pt x="456" y="2920"/>
                </a:lnTo>
                <a:lnTo>
                  <a:pt x="480" y="2837"/>
                </a:lnTo>
                <a:lnTo>
                  <a:pt x="503" y="2746"/>
                </a:lnTo>
                <a:lnTo>
                  <a:pt x="525" y="2647"/>
                </a:lnTo>
                <a:lnTo>
                  <a:pt x="548" y="2542"/>
                </a:lnTo>
                <a:lnTo>
                  <a:pt x="571" y="2430"/>
                </a:lnTo>
                <a:lnTo>
                  <a:pt x="594" y="2314"/>
                </a:lnTo>
                <a:lnTo>
                  <a:pt x="617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3"/>
                </a:lnTo>
                <a:lnTo>
                  <a:pt x="800" y="1204"/>
                </a:lnTo>
                <a:lnTo>
                  <a:pt x="822" y="1099"/>
                </a:lnTo>
                <a:lnTo>
                  <a:pt x="845" y="976"/>
                </a:lnTo>
                <a:lnTo>
                  <a:pt x="867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8" y="305"/>
                </a:lnTo>
                <a:lnTo>
                  <a:pt x="1050" y="248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1"/>
                </a:lnTo>
                <a:lnTo>
                  <a:pt x="1164" y="55"/>
                </a:lnTo>
                <a:lnTo>
                  <a:pt x="1187" y="34"/>
                </a:lnTo>
                <a:lnTo>
                  <a:pt x="1211" y="18"/>
                </a:lnTo>
                <a:lnTo>
                  <a:pt x="1233" y="7"/>
                </a:lnTo>
                <a:lnTo>
                  <a:pt x="1256" y="1"/>
                </a:lnTo>
                <a:lnTo>
                  <a:pt x="1278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2"/>
                </a:lnTo>
                <a:lnTo>
                  <a:pt x="1370" y="37"/>
                </a:lnTo>
                <a:lnTo>
                  <a:pt x="1393" y="56"/>
                </a:lnTo>
                <a:lnTo>
                  <a:pt x="1415" y="79"/>
                </a:lnTo>
                <a:lnTo>
                  <a:pt x="1439" y="104"/>
                </a:lnTo>
                <a:lnTo>
                  <a:pt x="1461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0"/>
                </a:lnTo>
                <a:lnTo>
                  <a:pt x="1553" y="267"/>
                </a:lnTo>
                <a:lnTo>
                  <a:pt x="1575" y="306"/>
                </a:lnTo>
                <a:lnTo>
                  <a:pt x="1598" y="347"/>
                </a:lnTo>
                <a:lnTo>
                  <a:pt x="1622" y="389"/>
                </a:lnTo>
                <a:lnTo>
                  <a:pt x="1643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6" y="806"/>
                </a:lnTo>
                <a:lnTo>
                  <a:pt x="1850" y="855"/>
                </a:lnTo>
                <a:lnTo>
                  <a:pt x="1873" y="904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09" y="1193"/>
                </a:lnTo>
                <a:lnTo>
                  <a:pt x="2032" y="1240"/>
                </a:lnTo>
                <a:lnTo>
                  <a:pt x="2054" y="1286"/>
                </a:lnTo>
                <a:lnTo>
                  <a:pt x="2078" y="1333"/>
                </a:lnTo>
                <a:lnTo>
                  <a:pt x="2101" y="1378"/>
                </a:lnTo>
                <a:lnTo>
                  <a:pt x="2123" y="1424"/>
                </a:lnTo>
                <a:lnTo>
                  <a:pt x="2146" y="1468"/>
                </a:lnTo>
                <a:lnTo>
                  <a:pt x="2168" y="1512"/>
                </a:lnTo>
                <a:lnTo>
                  <a:pt x="2192" y="1555"/>
                </a:lnTo>
                <a:lnTo>
                  <a:pt x="2215" y="1597"/>
                </a:lnTo>
                <a:lnTo>
                  <a:pt x="2237" y="1639"/>
                </a:lnTo>
                <a:lnTo>
                  <a:pt x="2260" y="1680"/>
                </a:lnTo>
                <a:lnTo>
                  <a:pt x="2284" y="1720"/>
                </a:lnTo>
                <a:lnTo>
                  <a:pt x="2306" y="1760"/>
                </a:lnTo>
                <a:lnTo>
                  <a:pt x="2329" y="1799"/>
                </a:lnTo>
                <a:lnTo>
                  <a:pt x="2351" y="1837"/>
                </a:lnTo>
                <a:lnTo>
                  <a:pt x="2374" y="1875"/>
                </a:lnTo>
                <a:lnTo>
                  <a:pt x="2398" y="1912"/>
                </a:lnTo>
                <a:lnTo>
                  <a:pt x="2420" y="1948"/>
                </a:lnTo>
                <a:lnTo>
                  <a:pt x="2443" y="1984"/>
                </a:lnTo>
                <a:lnTo>
                  <a:pt x="2465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8"/>
                </a:lnTo>
                <a:lnTo>
                  <a:pt x="2557" y="2148"/>
                </a:lnTo>
                <a:lnTo>
                  <a:pt x="2580" y="2192"/>
                </a:lnTo>
                <a:lnTo>
                  <a:pt x="2602" y="2188"/>
                </a:lnTo>
                <a:lnTo>
                  <a:pt x="2626" y="2242"/>
                </a:lnTo>
                <a:lnTo>
                  <a:pt x="2648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0" y="2388"/>
                </a:lnTo>
                <a:lnTo>
                  <a:pt x="2762" y="2392"/>
                </a:lnTo>
                <a:lnTo>
                  <a:pt x="2785" y="2424"/>
                </a:lnTo>
                <a:lnTo>
                  <a:pt x="2809" y="2450"/>
                </a:lnTo>
                <a:lnTo>
                  <a:pt x="2830" y="2476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3" y="2556"/>
                </a:lnTo>
                <a:lnTo>
                  <a:pt x="2945" y="2588"/>
                </a:lnTo>
                <a:lnTo>
                  <a:pt x="2968" y="2603"/>
                </a:lnTo>
                <a:lnTo>
                  <a:pt x="2991" y="2623"/>
                </a:lnTo>
                <a:lnTo>
                  <a:pt x="3013" y="2644"/>
                </a:lnTo>
                <a:lnTo>
                  <a:pt x="3037" y="2664"/>
                </a:lnTo>
                <a:lnTo>
                  <a:pt x="3059" y="2677"/>
                </a:lnTo>
                <a:lnTo>
                  <a:pt x="3082" y="2702"/>
                </a:lnTo>
                <a:lnTo>
                  <a:pt x="3105" y="2708"/>
                </a:lnTo>
                <a:lnTo>
                  <a:pt x="3127" y="2737"/>
                </a:lnTo>
                <a:lnTo>
                  <a:pt x="3151" y="2743"/>
                </a:lnTo>
                <a:lnTo>
                  <a:pt x="3174" y="2761"/>
                </a:lnTo>
                <a:lnTo>
                  <a:pt x="3196" y="2781"/>
                </a:lnTo>
                <a:lnTo>
                  <a:pt x="3219" y="2793"/>
                </a:lnTo>
                <a:lnTo>
                  <a:pt x="3241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0" y="2846"/>
                </a:lnTo>
                <a:lnTo>
                  <a:pt x="3333" y="2863"/>
                </a:lnTo>
                <a:lnTo>
                  <a:pt x="3355" y="2877"/>
                </a:lnTo>
                <a:lnTo>
                  <a:pt x="3379" y="2885"/>
                </a:lnTo>
                <a:lnTo>
                  <a:pt x="3402" y="2898"/>
                </a:lnTo>
                <a:lnTo>
                  <a:pt x="3424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3" y="2944"/>
                </a:lnTo>
                <a:lnTo>
                  <a:pt x="3516" y="2954"/>
                </a:lnTo>
                <a:lnTo>
                  <a:pt x="3538" y="2961"/>
                </a:lnTo>
                <a:lnTo>
                  <a:pt x="3561" y="2972"/>
                </a:lnTo>
                <a:lnTo>
                  <a:pt x="3585" y="2984"/>
                </a:lnTo>
                <a:lnTo>
                  <a:pt x="3607" y="2993"/>
                </a:lnTo>
                <a:lnTo>
                  <a:pt x="3630" y="3000"/>
                </a:lnTo>
                <a:lnTo>
                  <a:pt x="3652" y="3008"/>
                </a:lnTo>
                <a:lnTo>
                  <a:pt x="3675" y="3017"/>
                </a:lnTo>
                <a:lnTo>
                  <a:pt x="3699" y="3028"/>
                </a:lnTo>
                <a:lnTo>
                  <a:pt x="3721" y="3033"/>
                </a:lnTo>
                <a:lnTo>
                  <a:pt x="3744" y="3041"/>
                </a:lnTo>
                <a:lnTo>
                  <a:pt x="3766" y="3048"/>
                </a:lnTo>
                <a:lnTo>
                  <a:pt x="3789" y="3058"/>
                </a:lnTo>
                <a:lnTo>
                  <a:pt x="3813" y="3062"/>
                </a:lnTo>
                <a:lnTo>
                  <a:pt x="3835" y="3070"/>
                </a:lnTo>
                <a:lnTo>
                  <a:pt x="3858" y="3077"/>
                </a:lnTo>
                <a:lnTo>
                  <a:pt x="3881" y="3083"/>
                </a:lnTo>
                <a:lnTo>
                  <a:pt x="3903" y="3090"/>
                </a:lnTo>
                <a:lnTo>
                  <a:pt x="3927" y="3094"/>
                </a:lnTo>
                <a:lnTo>
                  <a:pt x="3949" y="3103"/>
                </a:lnTo>
                <a:lnTo>
                  <a:pt x="3972" y="3107"/>
                </a:lnTo>
                <a:lnTo>
                  <a:pt x="3996" y="3112"/>
                </a:lnTo>
                <a:lnTo>
                  <a:pt x="4017" y="3119"/>
                </a:lnTo>
                <a:lnTo>
                  <a:pt x="4041" y="3124"/>
                </a:lnTo>
                <a:lnTo>
                  <a:pt x="4064" y="3129"/>
                </a:lnTo>
                <a:lnTo>
                  <a:pt x="4086" y="3133"/>
                </a:lnTo>
                <a:lnTo>
                  <a:pt x="4110" y="3139"/>
                </a:lnTo>
                <a:lnTo>
                  <a:pt x="4132" y="3143"/>
                </a:lnTo>
                <a:lnTo>
                  <a:pt x="4155" y="3148"/>
                </a:lnTo>
                <a:lnTo>
                  <a:pt x="4178" y="3152"/>
                </a:lnTo>
                <a:lnTo>
                  <a:pt x="4200" y="3156"/>
                </a:lnTo>
                <a:lnTo>
                  <a:pt x="4224" y="3161"/>
                </a:lnTo>
                <a:lnTo>
                  <a:pt x="4246" y="3166"/>
                </a:lnTo>
                <a:lnTo>
                  <a:pt x="4269" y="3169"/>
                </a:lnTo>
                <a:lnTo>
                  <a:pt x="4292" y="3173"/>
                </a:lnTo>
                <a:lnTo>
                  <a:pt x="4314" y="3176"/>
                </a:lnTo>
                <a:lnTo>
                  <a:pt x="4338" y="3181"/>
                </a:lnTo>
                <a:lnTo>
                  <a:pt x="4361" y="3183"/>
                </a:lnTo>
                <a:lnTo>
                  <a:pt x="4383" y="3188"/>
                </a:lnTo>
                <a:lnTo>
                  <a:pt x="4406" y="3190"/>
                </a:lnTo>
                <a:lnTo>
                  <a:pt x="4428" y="3194"/>
                </a:lnTo>
                <a:lnTo>
                  <a:pt x="4452" y="3196"/>
                </a:lnTo>
                <a:lnTo>
                  <a:pt x="4475" y="3200"/>
                </a:lnTo>
                <a:lnTo>
                  <a:pt x="4497" y="3202"/>
                </a:lnTo>
                <a:lnTo>
                  <a:pt x="4521" y="3205"/>
                </a:lnTo>
                <a:lnTo>
                  <a:pt x="4542" y="3209"/>
                </a:lnTo>
                <a:lnTo>
                  <a:pt x="4566" y="3211"/>
                </a:lnTo>
                <a:lnTo>
                  <a:pt x="4589" y="3213"/>
                </a:lnTo>
                <a:lnTo>
                  <a:pt x="4611" y="3216"/>
                </a:lnTo>
                <a:lnTo>
                  <a:pt x="4635" y="3218"/>
                </a:lnTo>
                <a:lnTo>
                  <a:pt x="4658" y="3221"/>
                </a:lnTo>
                <a:lnTo>
                  <a:pt x="4680" y="3224"/>
                </a:lnTo>
                <a:lnTo>
                  <a:pt x="4703" y="3225"/>
                </a:lnTo>
                <a:lnTo>
                  <a:pt x="4725" y="3228"/>
                </a:lnTo>
                <a:lnTo>
                  <a:pt x="4749" y="3229"/>
                </a:lnTo>
                <a:lnTo>
                  <a:pt x="4772" y="3232"/>
                </a:lnTo>
                <a:lnTo>
                  <a:pt x="4794" y="3234"/>
                </a:lnTo>
                <a:lnTo>
                  <a:pt x="4817" y="3237"/>
                </a:lnTo>
                <a:lnTo>
                  <a:pt x="4839" y="3239"/>
                </a:lnTo>
                <a:lnTo>
                  <a:pt x="4863" y="3240"/>
                </a:lnTo>
                <a:lnTo>
                  <a:pt x="4886" y="3241"/>
                </a:lnTo>
                <a:lnTo>
                  <a:pt x="4908" y="3243"/>
                </a:lnTo>
                <a:lnTo>
                  <a:pt x="4931" y="3245"/>
                </a:lnTo>
                <a:lnTo>
                  <a:pt x="4953" y="3247"/>
                </a:lnTo>
                <a:lnTo>
                  <a:pt x="4977" y="3248"/>
                </a:lnTo>
                <a:lnTo>
                  <a:pt x="5000" y="3250"/>
                </a:lnTo>
                <a:lnTo>
                  <a:pt x="5022" y="3251"/>
                </a:lnTo>
                <a:lnTo>
                  <a:pt x="5045" y="3253"/>
                </a:lnTo>
                <a:lnTo>
                  <a:pt x="5068" y="3254"/>
                </a:lnTo>
                <a:lnTo>
                  <a:pt x="5091" y="3255"/>
                </a:lnTo>
                <a:lnTo>
                  <a:pt x="5114" y="3256"/>
                </a:lnTo>
                <a:lnTo>
                  <a:pt x="5136" y="3258"/>
                </a:lnTo>
                <a:lnTo>
                  <a:pt x="5159" y="3259"/>
                </a:lnTo>
                <a:lnTo>
                  <a:pt x="5183" y="3261"/>
                </a:lnTo>
                <a:lnTo>
                  <a:pt x="5205" y="3262"/>
                </a:lnTo>
                <a:lnTo>
                  <a:pt x="5228" y="3263"/>
                </a:lnTo>
                <a:lnTo>
                  <a:pt x="5250" y="3264"/>
                </a:lnTo>
                <a:lnTo>
                  <a:pt x="5273" y="3266"/>
                </a:lnTo>
                <a:lnTo>
                  <a:pt x="5297" y="3267"/>
                </a:lnTo>
                <a:lnTo>
                  <a:pt x="5319" y="3268"/>
                </a:lnTo>
                <a:lnTo>
                  <a:pt x="5342" y="3269"/>
                </a:lnTo>
                <a:lnTo>
                  <a:pt x="5365" y="3269"/>
                </a:lnTo>
                <a:lnTo>
                  <a:pt x="5387" y="3270"/>
                </a:lnTo>
                <a:lnTo>
                  <a:pt x="5411" y="3271"/>
                </a:lnTo>
                <a:lnTo>
                  <a:pt x="5433" y="3272"/>
                </a:lnTo>
                <a:lnTo>
                  <a:pt x="5456" y="3273"/>
                </a:lnTo>
                <a:lnTo>
                  <a:pt x="5479" y="3274"/>
                </a:lnTo>
                <a:lnTo>
                  <a:pt x="5501" y="3275"/>
                </a:lnTo>
                <a:lnTo>
                  <a:pt x="5525" y="3276"/>
                </a:lnTo>
                <a:lnTo>
                  <a:pt x="5548" y="3277"/>
                </a:lnTo>
                <a:lnTo>
                  <a:pt x="5570" y="3277"/>
                </a:lnTo>
                <a:lnTo>
                  <a:pt x="5593" y="3278"/>
                </a:lnTo>
                <a:lnTo>
                  <a:pt x="5615" y="3279"/>
                </a:lnTo>
                <a:lnTo>
                  <a:pt x="5639" y="3280"/>
                </a:lnTo>
                <a:lnTo>
                  <a:pt x="5615" y="3279"/>
                </a:lnTo>
                <a:lnTo>
                  <a:pt x="5593" y="3278"/>
                </a:lnTo>
                <a:lnTo>
                  <a:pt x="5570" y="3277"/>
                </a:lnTo>
                <a:lnTo>
                  <a:pt x="5548" y="3277"/>
                </a:lnTo>
                <a:lnTo>
                  <a:pt x="5525" y="3276"/>
                </a:lnTo>
                <a:lnTo>
                  <a:pt x="5501" y="3275"/>
                </a:lnTo>
                <a:lnTo>
                  <a:pt x="5479" y="3274"/>
                </a:lnTo>
                <a:lnTo>
                  <a:pt x="5456" y="3273"/>
                </a:lnTo>
                <a:lnTo>
                  <a:pt x="5433" y="3272"/>
                </a:lnTo>
                <a:lnTo>
                  <a:pt x="5411" y="3271"/>
                </a:lnTo>
                <a:lnTo>
                  <a:pt x="5387" y="3270"/>
                </a:lnTo>
                <a:lnTo>
                  <a:pt x="5365" y="3269"/>
                </a:lnTo>
                <a:lnTo>
                  <a:pt x="5342" y="3269"/>
                </a:lnTo>
                <a:lnTo>
                  <a:pt x="5319" y="3268"/>
                </a:lnTo>
                <a:lnTo>
                  <a:pt x="5297" y="3267"/>
                </a:lnTo>
                <a:lnTo>
                  <a:pt x="5273" y="3266"/>
                </a:lnTo>
                <a:lnTo>
                  <a:pt x="5250" y="3264"/>
                </a:lnTo>
                <a:lnTo>
                  <a:pt x="5228" y="3263"/>
                </a:lnTo>
                <a:lnTo>
                  <a:pt x="5205" y="3262"/>
                </a:lnTo>
                <a:lnTo>
                  <a:pt x="5183" y="3261"/>
                </a:lnTo>
                <a:lnTo>
                  <a:pt x="5159" y="3259"/>
                </a:lnTo>
                <a:lnTo>
                  <a:pt x="5136" y="3258"/>
                </a:lnTo>
                <a:lnTo>
                  <a:pt x="5114" y="3256"/>
                </a:lnTo>
                <a:lnTo>
                  <a:pt x="5091" y="3255"/>
                </a:lnTo>
                <a:lnTo>
                  <a:pt x="5068" y="3254"/>
                </a:lnTo>
                <a:lnTo>
                  <a:pt x="5045" y="3253"/>
                </a:lnTo>
                <a:lnTo>
                  <a:pt x="5022" y="3251"/>
                </a:lnTo>
                <a:lnTo>
                  <a:pt x="5000" y="3250"/>
                </a:lnTo>
                <a:lnTo>
                  <a:pt x="4977" y="3248"/>
                </a:lnTo>
                <a:lnTo>
                  <a:pt x="4953" y="3247"/>
                </a:lnTo>
                <a:lnTo>
                  <a:pt x="4931" y="3245"/>
                </a:lnTo>
                <a:lnTo>
                  <a:pt x="4908" y="3243"/>
                </a:lnTo>
                <a:lnTo>
                  <a:pt x="4886" y="3241"/>
                </a:lnTo>
                <a:lnTo>
                  <a:pt x="4863" y="3240"/>
                </a:lnTo>
                <a:lnTo>
                  <a:pt x="4839" y="3239"/>
                </a:lnTo>
                <a:lnTo>
                  <a:pt x="4817" y="3237"/>
                </a:lnTo>
                <a:lnTo>
                  <a:pt x="4794" y="3234"/>
                </a:lnTo>
                <a:lnTo>
                  <a:pt x="4772" y="3232"/>
                </a:lnTo>
                <a:lnTo>
                  <a:pt x="4749" y="3229"/>
                </a:lnTo>
                <a:lnTo>
                  <a:pt x="4725" y="3228"/>
                </a:lnTo>
                <a:lnTo>
                  <a:pt x="4703" y="3225"/>
                </a:lnTo>
                <a:lnTo>
                  <a:pt x="4680" y="3224"/>
                </a:lnTo>
                <a:lnTo>
                  <a:pt x="4658" y="3221"/>
                </a:lnTo>
                <a:lnTo>
                  <a:pt x="4635" y="3218"/>
                </a:lnTo>
                <a:lnTo>
                  <a:pt x="4611" y="3216"/>
                </a:lnTo>
                <a:lnTo>
                  <a:pt x="4589" y="3213"/>
                </a:lnTo>
                <a:lnTo>
                  <a:pt x="4566" y="3211"/>
                </a:lnTo>
                <a:lnTo>
                  <a:pt x="4542" y="3209"/>
                </a:lnTo>
                <a:lnTo>
                  <a:pt x="4521" y="3205"/>
                </a:lnTo>
                <a:lnTo>
                  <a:pt x="4497" y="3202"/>
                </a:lnTo>
                <a:lnTo>
                  <a:pt x="4475" y="3200"/>
                </a:lnTo>
                <a:lnTo>
                  <a:pt x="4452" y="3196"/>
                </a:lnTo>
                <a:lnTo>
                  <a:pt x="4428" y="3194"/>
                </a:lnTo>
                <a:lnTo>
                  <a:pt x="4406" y="3190"/>
                </a:lnTo>
                <a:lnTo>
                  <a:pt x="4383" y="3188"/>
                </a:lnTo>
                <a:lnTo>
                  <a:pt x="4361" y="3183"/>
                </a:lnTo>
                <a:lnTo>
                  <a:pt x="4338" y="3181"/>
                </a:lnTo>
                <a:lnTo>
                  <a:pt x="4314" y="3176"/>
                </a:lnTo>
                <a:lnTo>
                  <a:pt x="4292" y="3173"/>
                </a:lnTo>
                <a:lnTo>
                  <a:pt x="4269" y="3169"/>
                </a:lnTo>
                <a:lnTo>
                  <a:pt x="4246" y="3166"/>
                </a:lnTo>
                <a:lnTo>
                  <a:pt x="4224" y="3161"/>
                </a:lnTo>
                <a:lnTo>
                  <a:pt x="4200" y="3156"/>
                </a:lnTo>
                <a:lnTo>
                  <a:pt x="4178" y="3152"/>
                </a:lnTo>
                <a:lnTo>
                  <a:pt x="4155" y="3148"/>
                </a:lnTo>
                <a:lnTo>
                  <a:pt x="4132" y="3143"/>
                </a:lnTo>
                <a:lnTo>
                  <a:pt x="4110" y="3139"/>
                </a:lnTo>
                <a:lnTo>
                  <a:pt x="4086" y="3133"/>
                </a:lnTo>
                <a:lnTo>
                  <a:pt x="4064" y="3129"/>
                </a:lnTo>
                <a:lnTo>
                  <a:pt x="4041" y="3124"/>
                </a:lnTo>
                <a:lnTo>
                  <a:pt x="4017" y="3119"/>
                </a:lnTo>
                <a:lnTo>
                  <a:pt x="3996" y="3112"/>
                </a:lnTo>
                <a:lnTo>
                  <a:pt x="3972" y="3107"/>
                </a:lnTo>
                <a:lnTo>
                  <a:pt x="3949" y="3103"/>
                </a:lnTo>
                <a:lnTo>
                  <a:pt x="3927" y="3094"/>
                </a:lnTo>
                <a:lnTo>
                  <a:pt x="3903" y="3090"/>
                </a:lnTo>
                <a:lnTo>
                  <a:pt x="3881" y="3083"/>
                </a:lnTo>
                <a:lnTo>
                  <a:pt x="3858" y="3077"/>
                </a:lnTo>
                <a:lnTo>
                  <a:pt x="3835" y="3070"/>
                </a:lnTo>
                <a:lnTo>
                  <a:pt x="3813" y="3062"/>
                </a:lnTo>
                <a:lnTo>
                  <a:pt x="3789" y="3058"/>
                </a:lnTo>
                <a:lnTo>
                  <a:pt x="3766" y="3048"/>
                </a:lnTo>
                <a:lnTo>
                  <a:pt x="3744" y="3041"/>
                </a:lnTo>
                <a:lnTo>
                  <a:pt x="3721" y="3033"/>
                </a:lnTo>
                <a:lnTo>
                  <a:pt x="3699" y="3028"/>
                </a:lnTo>
                <a:lnTo>
                  <a:pt x="3675" y="3017"/>
                </a:lnTo>
                <a:lnTo>
                  <a:pt x="3652" y="3008"/>
                </a:lnTo>
                <a:lnTo>
                  <a:pt x="3630" y="3000"/>
                </a:lnTo>
                <a:lnTo>
                  <a:pt x="3607" y="2993"/>
                </a:lnTo>
                <a:lnTo>
                  <a:pt x="3585" y="2984"/>
                </a:lnTo>
                <a:lnTo>
                  <a:pt x="3561" y="2972"/>
                </a:lnTo>
                <a:lnTo>
                  <a:pt x="3538" y="2961"/>
                </a:lnTo>
                <a:lnTo>
                  <a:pt x="3516" y="2954"/>
                </a:lnTo>
                <a:lnTo>
                  <a:pt x="3493" y="2944"/>
                </a:lnTo>
                <a:lnTo>
                  <a:pt x="3471" y="2930"/>
                </a:lnTo>
                <a:lnTo>
                  <a:pt x="3447" y="2924"/>
                </a:lnTo>
                <a:lnTo>
                  <a:pt x="3424" y="2911"/>
                </a:lnTo>
                <a:lnTo>
                  <a:pt x="3402" y="2898"/>
                </a:lnTo>
                <a:lnTo>
                  <a:pt x="3379" y="2885"/>
                </a:lnTo>
                <a:lnTo>
                  <a:pt x="3355" y="2877"/>
                </a:lnTo>
                <a:lnTo>
                  <a:pt x="3333" y="2863"/>
                </a:lnTo>
                <a:lnTo>
                  <a:pt x="3310" y="2846"/>
                </a:lnTo>
                <a:lnTo>
                  <a:pt x="3288" y="2836"/>
                </a:lnTo>
                <a:lnTo>
                  <a:pt x="3265" y="2822"/>
                </a:lnTo>
                <a:lnTo>
                  <a:pt x="3241" y="2808"/>
                </a:lnTo>
                <a:lnTo>
                  <a:pt x="3219" y="2793"/>
                </a:lnTo>
                <a:lnTo>
                  <a:pt x="3196" y="2781"/>
                </a:lnTo>
                <a:lnTo>
                  <a:pt x="3174" y="2761"/>
                </a:lnTo>
                <a:lnTo>
                  <a:pt x="3151" y="2743"/>
                </a:lnTo>
                <a:lnTo>
                  <a:pt x="3127" y="2737"/>
                </a:lnTo>
                <a:lnTo>
                  <a:pt x="3105" y="2708"/>
                </a:lnTo>
                <a:lnTo>
                  <a:pt x="3082" y="2702"/>
                </a:lnTo>
                <a:lnTo>
                  <a:pt x="3059" y="2677"/>
                </a:lnTo>
                <a:lnTo>
                  <a:pt x="3037" y="2664"/>
                </a:lnTo>
                <a:lnTo>
                  <a:pt x="3013" y="2644"/>
                </a:lnTo>
                <a:lnTo>
                  <a:pt x="2991" y="2623"/>
                </a:lnTo>
                <a:lnTo>
                  <a:pt x="2968" y="2603"/>
                </a:lnTo>
                <a:lnTo>
                  <a:pt x="2945" y="2588"/>
                </a:lnTo>
                <a:lnTo>
                  <a:pt x="2923" y="2556"/>
                </a:lnTo>
                <a:lnTo>
                  <a:pt x="2899" y="2550"/>
                </a:lnTo>
                <a:lnTo>
                  <a:pt x="2877" y="2516"/>
                </a:lnTo>
                <a:lnTo>
                  <a:pt x="2854" y="2503"/>
                </a:lnTo>
                <a:lnTo>
                  <a:pt x="2830" y="2476"/>
                </a:lnTo>
                <a:lnTo>
                  <a:pt x="2809" y="2450"/>
                </a:lnTo>
                <a:lnTo>
                  <a:pt x="2785" y="2424"/>
                </a:lnTo>
                <a:lnTo>
                  <a:pt x="2762" y="2392"/>
                </a:lnTo>
                <a:lnTo>
                  <a:pt x="2740" y="2388"/>
                </a:lnTo>
                <a:lnTo>
                  <a:pt x="2716" y="2360"/>
                </a:lnTo>
                <a:lnTo>
                  <a:pt x="2694" y="2314"/>
                </a:lnTo>
                <a:lnTo>
                  <a:pt x="2671" y="2294"/>
                </a:lnTo>
                <a:lnTo>
                  <a:pt x="2648" y="2275"/>
                </a:lnTo>
                <a:lnTo>
                  <a:pt x="2626" y="2242"/>
                </a:lnTo>
                <a:lnTo>
                  <a:pt x="2602" y="2188"/>
                </a:lnTo>
                <a:lnTo>
                  <a:pt x="2580" y="2192"/>
                </a:lnTo>
                <a:lnTo>
                  <a:pt x="2557" y="2148"/>
                </a:lnTo>
                <a:lnTo>
                  <a:pt x="2534" y="2118"/>
                </a:lnTo>
                <a:lnTo>
                  <a:pt x="2512" y="2085"/>
                </a:lnTo>
                <a:lnTo>
                  <a:pt x="2488" y="2052"/>
                </a:lnTo>
                <a:lnTo>
                  <a:pt x="2465" y="2018"/>
                </a:lnTo>
                <a:lnTo>
                  <a:pt x="2443" y="1984"/>
                </a:lnTo>
                <a:lnTo>
                  <a:pt x="2420" y="1948"/>
                </a:lnTo>
                <a:lnTo>
                  <a:pt x="2398" y="1912"/>
                </a:lnTo>
                <a:lnTo>
                  <a:pt x="2374" y="1875"/>
                </a:lnTo>
                <a:lnTo>
                  <a:pt x="2351" y="1837"/>
                </a:lnTo>
                <a:lnTo>
                  <a:pt x="2329" y="1799"/>
                </a:lnTo>
                <a:lnTo>
                  <a:pt x="2306" y="1760"/>
                </a:lnTo>
                <a:lnTo>
                  <a:pt x="2284" y="1720"/>
                </a:lnTo>
                <a:lnTo>
                  <a:pt x="2260" y="1680"/>
                </a:lnTo>
                <a:lnTo>
                  <a:pt x="2237" y="1639"/>
                </a:lnTo>
                <a:lnTo>
                  <a:pt x="2215" y="1597"/>
                </a:lnTo>
                <a:lnTo>
                  <a:pt x="2192" y="1555"/>
                </a:lnTo>
                <a:lnTo>
                  <a:pt x="2168" y="1512"/>
                </a:lnTo>
                <a:lnTo>
                  <a:pt x="2146" y="1468"/>
                </a:lnTo>
                <a:lnTo>
                  <a:pt x="2123" y="1424"/>
                </a:lnTo>
                <a:lnTo>
                  <a:pt x="2101" y="1378"/>
                </a:lnTo>
                <a:lnTo>
                  <a:pt x="2078" y="1333"/>
                </a:lnTo>
                <a:lnTo>
                  <a:pt x="2054" y="1286"/>
                </a:lnTo>
                <a:lnTo>
                  <a:pt x="2032" y="1240"/>
                </a:lnTo>
                <a:lnTo>
                  <a:pt x="2009" y="1193"/>
                </a:lnTo>
                <a:lnTo>
                  <a:pt x="1987" y="1145"/>
                </a:lnTo>
                <a:lnTo>
                  <a:pt x="1964" y="1098"/>
                </a:lnTo>
                <a:lnTo>
                  <a:pt x="1940" y="1049"/>
                </a:lnTo>
                <a:lnTo>
                  <a:pt x="1918" y="1001"/>
                </a:lnTo>
                <a:lnTo>
                  <a:pt x="1895" y="952"/>
                </a:lnTo>
                <a:lnTo>
                  <a:pt x="1873" y="904"/>
                </a:lnTo>
                <a:lnTo>
                  <a:pt x="1850" y="855"/>
                </a:lnTo>
                <a:lnTo>
                  <a:pt x="1826" y="806"/>
                </a:lnTo>
                <a:lnTo>
                  <a:pt x="1804" y="758"/>
                </a:lnTo>
                <a:lnTo>
                  <a:pt x="1781" y="710"/>
                </a:lnTo>
                <a:lnTo>
                  <a:pt x="1758" y="661"/>
                </a:lnTo>
                <a:lnTo>
                  <a:pt x="1736" y="614"/>
                </a:lnTo>
                <a:lnTo>
                  <a:pt x="1712" y="568"/>
                </a:lnTo>
                <a:lnTo>
                  <a:pt x="1690" y="522"/>
                </a:lnTo>
                <a:lnTo>
                  <a:pt x="1667" y="476"/>
                </a:lnTo>
                <a:lnTo>
                  <a:pt x="1643" y="432"/>
                </a:lnTo>
                <a:lnTo>
                  <a:pt x="1622" y="389"/>
                </a:lnTo>
                <a:lnTo>
                  <a:pt x="1598" y="347"/>
                </a:lnTo>
                <a:lnTo>
                  <a:pt x="1575" y="306"/>
                </a:lnTo>
                <a:lnTo>
                  <a:pt x="1553" y="267"/>
                </a:lnTo>
                <a:lnTo>
                  <a:pt x="1529" y="230"/>
                </a:lnTo>
                <a:lnTo>
                  <a:pt x="1507" y="195"/>
                </a:lnTo>
                <a:lnTo>
                  <a:pt x="1484" y="162"/>
                </a:lnTo>
                <a:lnTo>
                  <a:pt x="1461" y="131"/>
                </a:lnTo>
                <a:lnTo>
                  <a:pt x="1439" y="104"/>
                </a:lnTo>
                <a:lnTo>
                  <a:pt x="1415" y="79"/>
                </a:lnTo>
                <a:lnTo>
                  <a:pt x="1393" y="56"/>
                </a:lnTo>
                <a:lnTo>
                  <a:pt x="1370" y="37"/>
                </a:lnTo>
                <a:lnTo>
                  <a:pt x="1347" y="22"/>
                </a:lnTo>
                <a:lnTo>
                  <a:pt x="1325" y="10"/>
                </a:lnTo>
                <a:lnTo>
                  <a:pt x="1301" y="3"/>
                </a:lnTo>
                <a:lnTo>
                  <a:pt x="1278" y="0"/>
                </a:lnTo>
                <a:lnTo>
                  <a:pt x="1256" y="1"/>
                </a:lnTo>
                <a:lnTo>
                  <a:pt x="1233" y="7"/>
                </a:lnTo>
                <a:lnTo>
                  <a:pt x="1211" y="18"/>
                </a:lnTo>
                <a:lnTo>
                  <a:pt x="1187" y="34"/>
                </a:lnTo>
                <a:lnTo>
                  <a:pt x="1164" y="55"/>
                </a:lnTo>
                <a:lnTo>
                  <a:pt x="1142" y="81"/>
                </a:lnTo>
                <a:lnTo>
                  <a:pt x="1118" y="114"/>
                </a:lnTo>
                <a:lnTo>
                  <a:pt x="1097" y="153"/>
                </a:lnTo>
                <a:lnTo>
                  <a:pt x="1073" y="198"/>
                </a:lnTo>
                <a:lnTo>
                  <a:pt x="1050" y="248"/>
                </a:lnTo>
                <a:lnTo>
                  <a:pt x="1028" y="305"/>
                </a:lnTo>
                <a:lnTo>
                  <a:pt x="1004" y="368"/>
                </a:lnTo>
                <a:lnTo>
                  <a:pt x="981" y="437"/>
                </a:lnTo>
                <a:lnTo>
                  <a:pt x="959" y="513"/>
                </a:lnTo>
                <a:lnTo>
                  <a:pt x="936" y="594"/>
                </a:lnTo>
                <a:lnTo>
                  <a:pt x="914" y="691"/>
                </a:lnTo>
                <a:lnTo>
                  <a:pt x="890" y="771"/>
                </a:lnTo>
                <a:lnTo>
                  <a:pt x="867" y="884"/>
                </a:lnTo>
                <a:lnTo>
                  <a:pt x="845" y="976"/>
                </a:lnTo>
                <a:lnTo>
                  <a:pt x="822" y="1099"/>
                </a:lnTo>
                <a:lnTo>
                  <a:pt x="800" y="1204"/>
                </a:lnTo>
                <a:lnTo>
                  <a:pt x="776" y="1323"/>
                </a:lnTo>
                <a:lnTo>
                  <a:pt x="753" y="1444"/>
                </a:lnTo>
                <a:lnTo>
                  <a:pt x="731" y="1568"/>
                </a:lnTo>
                <a:lnTo>
                  <a:pt x="708" y="1694"/>
                </a:lnTo>
                <a:lnTo>
                  <a:pt x="686" y="1819"/>
                </a:lnTo>
                <a:lnTo>
                  <a:pt x="662" y="1947"/>
                </a:lnTo>
                <a:lnTo>
                  <a:pt x="639" y="2069"/>
                </a:lnTo>
                <a:lnTo>
                  <a:pt x="617" y="2194"/>
                </a:lnTo>
                <a:lnTo>
                  <a:pt x="594" y="2314"/>
                </a:lnTo>
                <a:lnTo>
                  <a:pt x="571" y="2430"/>
                </a:lnTo>
                <a:lnTo>
                  <a:pt x="548" y="2542"/>
                </a:lnTo>
                <a:lnTo>
                  <a:pt x="525" y="2647"/>
                </a:lnTo>
                <a:lnTo>
                  <a:pt x="503" y="2746"/>
                </a:lnTo>
                <a:lnTo>
                  <a:pt x="480" y="2837"/>
                </a:lnTo>
                <a:lnTo>
                  <a:pt x="456" y="2920"/>
                </a:lnTo>
                <a:lnTo>
                  <a:pt x="434" y="2994"/>
                </a:lnTo>
                <a:lnTo>
                  <a:pt x="411" y="3060"/>
                </a:lnTo>
                <a:lnTo>
                  <a:pt x="389" y="3116"/>
                </a:lnTo>
                <a:lnTo>
                  <a:pt x="366" y="3164"/>
                </a:lnTo>
                <a:lnTo>
                  <a:pt x="342" y="3202"/>
                </a:lnTo>
                <a:lnTo>
                  <a:pt x="320" y="3233"/>
                </a:lnTo>
                <a:lnTo>
                  <a:pt x="297" y="3257"/>
                </a:lnTo>
                <a:lnTo>
                  <a:pt x="274" y="3275"/>
                </a:lnTo>
                <a:lnTo>
                  <a:pt x="252" y="3287"/>
                </a:lnTo>
                <a:lnTo>
                  <a:pt x="228" y="3296"/>
                </a:lnTo>
                <a:lnTo>
                  <a:pt x="206" y="3300"/>
                </a:lnTo>
                <a:lnTo>
                  <a:pt x="183" y="3303"/>
                </a:lnTo>
                <a:lnTo>
                  <a:pt x="160" y="3305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00AE00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4" name="Freeform 14"/>
          <p:cNvSpPr>
            <a:spLocks/>
          </p:cNvSpPr>
          <p:nvPr/>
        </p:nvSpPr>
        <p:spPr bwMode="auto">
          <a:xfrm>
            <a:off x="1352550" y="2946400"/>
            <a:ext cx="6472238" cy="3416300"/>
          </a:xfrm>
          <a:custGeom>
            <a:avLst/>
            <a:gdLst>
              <a:gd name="T0" fmla="*/ 2147483647 w 5640"/>
              <a:gd name="T1" fmla="*/ 2147483647 h 3307"/>
              <a:gd name="T2" fmla="*/ 2147483647 w 5640"/>
              <a:gd name="T3" fmla="*/ 2147483647 h 3307"/>
              <a:gd name="T4" fmla="*/ 2147483647 w 5640"/>
              <a:gd name="T5" fmla="*/ 2147483647 h 3307"/>
              <a:gd name="T6" fmla="*/ 2147483647 w 5640"/>
              <a:gd name="T7" fmla="*/ 2147483647 h 3307"/>
              <a:gd name="T8" fmla="*/ 2147483647 w 5640"/>
              <a:gd name="T9" fmla="*/ 2147483647 h 3307"/>
              <a:gd name="T10" fmla="*/ 2147483647 w 5640"/>
              <a:gd name="T11" fmla="*/ 2147483647 h 3307"/>
              <a:gd name="T12" fmla="*/ 2147483647 w 5640"/>
              <a:gd name="T13" fmla="*/ 2147483647 h 3307"/>
              <a:gd name="T14" fmla="*/ 2147483647 w 5640"/>
              <a:gd name="T15" fmla="*/ 2147483647 h 3307"/>
              <a:gd name="T16" fmla="*/ 2147483647 w 5640"/>
              <a:gd name="T17" fmla="*/ 2147483647 h 3307"/>
              <a:gd name="T18" fmla="*/ 2147483647 w 5640"/>
              <a:gd name="T19" fmla="*/ 2147483647 h 3307"/>
              <a:gd name="T20" fmla="*/ 2147483647 w 5640"/>
              <a:gd name="T21" fmla="*/ 2147483647 h 3307"/>
              <a:gd name="T22" fmla="*/ 2147483647 w 5640"/>
              <a:gd name="T23" fmla="*/ 2147483647 h 3307"/>
              <a:gd name="T24" fmla="*/ 2147483647 w 5640"/>
              <a:gd name="T25" fmla="*/ 2147483647 h 3307"/>
              <a:gd name="T26" fmla="*/ 2147483647 w 5640"/>
              <a:gd name="T27" fmla="*/ 2147483647 h 3307"/>
              <a:gd name="T28" fmla="*/ 2147483647 w 5640"/>
              <a:gd name="T29" fmla="*/ 2147483647 h 3307"/>
              <a:gd name="T30" fmla="*/ 2147483647 w 5640"/>
              <a:gd name="T31" fmla="*/ 2147483647 h 3307"/>
              <a:gd name="T32" fmla="*/ 2147483647 w 5640"/>
              <a:gd name="T33" fmla="*/ 2147483647 h 3307"/>
              <a:gd name="T34" fmla="*/ 2147483647 w 5640"/>
              <a:gd name="T35" fmla="*/ 2147483647 h 3307"/>
              <a:gd name="T36" fmla="*/ 2147483647 w 5640"/>
              <a:gd name="T37" fmla="*/ 2147483647 h 3307"/>
              <a:gd name="T38" fmla="*/ 2147483647 w 5640"/>
              <a:gd name="T39" fmla="*/ 2147483647 h 3307"/>
              <a:gd name="T40" fmla="*/ 2147483647 w 5640"/>
              <a:gd name="T41" fmla="*/ 2147483647 h 3307"/>
              <a:gd name="T42" fmla="*/ 2147483647 w 5640"/>
              <a:gd name="T43" fmla="*/ 2147483647 h 3307"/>
              <a:gd name="T44" fmla="*/ 2147483647 w 5640"/>
              <a:gd name="T45" fmla="*/ 2147483647 h 3307"/>
              <a:gd name="T46" fmla="*/ 2147483647 w 5640"/>
              <a:gd name="T47" fmla="*/ 2147483647 h 3307"/>
              <a:gd name="T48" fmla="*/ 2147483647 w 5640"/>
              <a:gd name="T49" fmla="*/ 2147483647 h 3307"/>
              <a:gd name="T50" fmla="*/ 2147483647 w 5640"/>
              <a:gd name="T51" fmla="*/ 2147483647 h 3307"/>
              <a:gd name="T52" fmla="*/ 2147483647 w 5640"/>
              <a:gd name="T53" fmla="*/ 2147483647 h 3307"/>
              <a:gd name="T54" fmla="*/ 2147483647 w 5640"/>
              <a:gd name="T55" fmla="*/ 2147483647 h 3307"/>
              <a:gd name="T56" fmla="*/ 2147483647 w 5640"/>
              <a:gd name="T57" fmla="*/ 2147483647 h 3307"/>
              <a:gd name="T58" fmla="*/ 2147483647 w 5640"/>
              <a:gd name="T59" fmla="*/ 2147483647 h 3307"/>
              <a:gd name="T60" fmla="*/ 2147483647 w 5640"/>
              <a:gd name="T61" fmla="*/ 2147483647 h 3307"/>
              <a:gd name="T62" fmla="*/ 2147483647 w 5640"/>
              <a:gd name="T63" fmla="*/ 2147483647 h 3307"/>
              <a:gd name="T64" fmla="*/ 2147483647 w 5640"/>
              <a:gd name="T65" fmla="*/ 2147483647 h 3307"/>
              <a:gd name="T66" fmla="*/ 2147483647 w 5640"/>
              <a:gd name="T67" fmla="*/ 2147483647 h 3307"/>
              <a:gd name="T68" fmla="*/ 2147483647 w 5640"/>
              <a:gd name="T69" fmla="*/ 2147483647 h 3307"/>
              <a:gd name="T70" fmla="*/ 2147483647 w 5640"/>
              <a:gd name="T71" fmla="*/ 2147483647 h 3307"/>
              <a:gd name="T72" fmla="*/ 2147483647 w 5640"/>
              <a:gd name="T73" fmla="*/ 2147483647 h 3307"/>
              <a:gd name="T74" fmla="*/ 2147483647 w 5640"/>
              <a:gd name="T75" fmla="*/ 2147483647 h 3307"/>
              <a:gd name="T76" fmla="*/ 2147483647 w 5640"/>
              <a:gd name="T77" fmla="*/ 2147483647 h 3307"/>
              <a:gd name="T78" fmla="*/ 2147483647 w 5640"/>
              <a:gd name="T79" fmla="*/ 2147483647 h 3307"/>
              <a:gd name="T80" fmla="*/ 2147483647 w 5640"/>
              <a:gd name="T81" fmla="*/ 2147483647 h 3307"/>
              <a:gd name="T82" fmla="*/ 2147483647 w 5640"/>
              <a:gd name="T83" fmla="*/ 2147483647 h 3307"/>
              <a:gd name="T84" fmla="*/ 2147483647 w 5640"/>
              <a:gd name="T85" fmla="*/ 2147483647 h 3307"/>
              <a:gd name="T86" fmla="*/ 2147483647 w 5640"/>
              <a:gd name="T87" fmla="*/ 2147483647 h 3307"/>
              <a:gd name="T88" fmla="*/ 2147483647 w 5640"/>
              <a:gd name="T89" fmla="*/ 2147483647 h 3307"/>
              <a:gd name="T90" fmla="*/ 2147483647 w 5640"/>
              <a:gd name="T91" fmla="*/ 2147483647 h 3307"/>
              <a:gd name="T92" fmla="*/ 2147483647 w 5640"/>
              <a:gd name="T93" fmla="*/ 2147483647 h 3307"/>
              <a:gd name="T94" fmla="*/ 2147483647 w 5640"/>
              <a:gd name="T95" fmla="*/ 2147483647 h 3307"/>
              <a:gd name="T96" fmla="*/ 2147483647 w 5640"/>
              <a:gd name="T97" fmla="*/ 2147483647 h 3307"/>
              <a:gd name="T98" fmla="*/ 2147483647 w 5640"/>
              <a:gd name="T99" fmla="*/ 2147483647 h 3307"/>
              <a:gd name="T100" fmla="*/ 2147483647 w 5640"/>
              <a:gd name="T101" fmla="*/ 2147483647 h 3307"/>
              <a:gd name="T102" fmla="*/ 2147483647 w 5640"/>
              <a:gd name="T103" fmla="*/ 2147483647 h 3307"/>
              <a:gd name="T104" fmla="*/ 2147483647 w 5640"/>
              <a:gd name="T105" fmla="*/ 2147483647 h 3307"/>
              <a:gd name="T106" fmla="*/ 2147483647 w 5640"/>
              <a:gd name="T107" fmla="*/ 2147483647 h 3307"/>
              <a:gd name="T108" fmla="*/ 2147483647 w 5640"/>
              <a:gd name="T109" fmla="*/ 2147483647 h 3307"/>
              <a:gd name="T110" fmla="*/ 2147483647 w 5640"/>
              <a:gd name="T111" fmla="*/ 2147483647 h 3307"/>
              <a:gd name="T112" fmla="*/ 2147483647 w 5640"/>
              <a:gd name="T113" fmla="*/ 2147483647 h 3307"/>
              <a:gd name="T114" fmla="*/ 2147483647 w 5640"/>
              <a:gd name="T115" fmla="*/ 2147483647 h 3307"/>
              <a:gd name="T116" fmla="*/ 2147483647 w 5640"/>
              <a:gd name="T117" fmla="*/ 2147483647 h 3307"/>
              <a:gd name="T118" fmla="*/ 2147483647 w 5640"/>
              <a:gd name="T119" fmla="*/ 2147483647 h 3307"/>
              <a:gd name="T120" fmla="*/ 2147483647 w 5640"/>
              <a:gd name="T121" fmla="*/ 2147483647 h 3307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5640"/>
              <a:gd name="T184" fmla="*/ 0 h 3307"/>
              <a:gd name="T185" fmla="*/ 5640 w 5640"/>
              <a:gd name="T186" fmla="*/ 3307 h 3307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5640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0" y="3305"/>
                </a:lnTo>
                <a:lnTo>
                  <a:pt x="183" y="3303"/>
                </a:lnTo>
                <a:lnTo>
                  <a:pt x="206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4"/>
                </a:lnTo>
                <a:lnTo>
                  <a:pt x="389" y="3116"/>
                </a:lnTo>
                <a:lnTo>
                  <a:pt x="411" y="3060"/>
                </a:lnTo>
                <a:lnTo>
                  <a:pt x="434" y="2994"/>
                </a:lnTo>
                <a:lnTo>
                  <a:pt x="456" y="2920"/>
                </a:lnTo>
                <a:lnTo>
                  <a:pt x="480" y="2837"/>
                </a:lnTo>
                <a:lnTo>
                  <a:pt x="503" y="2746"/>
                </a:lnTo>
                <a:lnTo>
                  <a:pt x="525" y="2647"/>
                </a:lnTo>
                <a:lnTo>
                  <a:pt x="548" y="2542"/>
                </a:lnTo>
                <a:lnTo>
                  <a:pt x="571" y="2430"/>
                </a:lnTo>
                <a:lnTo>
                  <a:pt x="594" y="2314"/>
                </a:lnTo>
                <a:lnTo>
                  <a:pt x="617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3"/>
                </a:lnTo>
                <a:lnTo>
                  <a:pt x="800" y="1204"/>
                </a:lnTo>
                <a:lnTo>
                  <a:pt x="822" y="1099"/>
                </a:lnTo>
                <a:lnTo>
                  <a:pt x="845" y="976"/>
                </a:lnTo>
                <a:lnTo>
                  <a:pt x="867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8" y="305"/>
                </a:lnTo>
                <a:lnTo>
                  <a:pt x="1050" y="248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1"/>
                </a:lnTo>
                <a:lnTo>
                  <a:pt x="1164" y="55"/>
                </a:lnTo>
                <a:lnTo>
                  <a:pt x="1187" y="34"/>
                </a:lnTo>
                <a:lnTo>
                  <a:pt x="1211" y="18"/>
                </a:lnTo>
                <a:lnTo>
                  <a:pt x="1233" y="7"/>
                </a:lnTo>
                <a:lnTo>
                  <a:pt x="1256" y="1"/>
                </a:lnTo>
                <a:lnTo>
                  <a:pt x="1278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2"/>
                </a:lnTo>
                <a:lnTo>
                  <a:pt x="1370" y="37"/>
                </a:lnTo>
                <a:lnTo>
                  <a:pt x="1393" y="56"/>
                </a:lnTo>
                <a:lnTo>
                  <a:pt x="1415" y="79"/>
                </a:lnTo>
                <a:lnTo>
                  <a:pt x="1439" y="104"/>
                </a:lnTo>
                <a:lnTo>
                  <a:pt x="1461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0"/>
                </a:lnTo>
                <a:lnTo>
                  <a:pt x="1553" y="267"/>
                </a:lnTo>
                <a:lnTo>
                  <a:pt x="1575" y="306"/>
                </a:lnTo>
                <a:lnTo>
                  <a:pt x="1598" y="347"/>
                </a:lnTo>
                <a:lnTo>
                  <a:pt x="1622" y="389"/>
                </a:lnTo>
                <a:lnTo>
                  <a:pt x="1643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6" y="806"/>
                </a:lnTo>
                <a:lnTo>
                  <a:pt x="1850" y="855"/>
                </a:lnTo>
                <a:lnTo>
                  <a:pt x="1873" y="904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09" y="1193"/>
                </a:lnTo>
                <a:lnTo>
                  <a:pt x="2032" y="1240"/>
                </a:lnTo>
                <a:lnTo>
                  <a:pt x="2054" y="1286"/>
                </a:lnTo>
                <a:lnTo>
                  <a:pt x="2078" y="1333"/>
                </a:lnTo>
                <a:lnTo>
                  <a:pt x="2101" y="1378"/>
                </a:lnTo>
                <a:lnTo>
                  <a:pt x="2123" y="1424"/>
                </a:lnTo>
                <a:lnTo>
                  <a:pt x="2146" y="1468"/>
                </a:lnTo>
                <a:lnTo>
                  <a:pt x="2168" y="1512"/>
                </a:lnTo>
                <a:lnTo>
                  <a:pt x="2192" y="1555"/>
                </a:lnTo>
                <a:lnTo>
                  <a:pt x="2215" y="1597"/>
                </a:lnTo>
                <a:lnTo>
                  <a:pt x="2237" y="1639"/>
                </a:lnTo>
                <a:lnTo>
                  <a:pt x="2260" y="1680"/>
                </a:lnTo>
                <a:lnTo>
                  <a:pt x="2284" y="1720"/>
                </a:lnTo>
                <a:lnTo>
                  <a:pt x="2306" y="1760"/>
                </a:lnTo>
                <a:lnTo>
                  <a:pt x="2329" y="1799"/>
                </a:lnTo>
                <a:lnTo>
                  <a:pt x="2351" y="1837"/>
                </a:lnTo>
                <a:lnTo>
                  <a:pt x="2374" y="1875"/>
                </a:lnTo>
                <a:lnTo>
                  <a:pt x="2398" y="1912"/>
                </a:lnTo>
                <a:lnTo>
                  <a:pt x="2420" y="1948"/>
                </a:lnTo>
                <a:lnTo>
                  <a:pt x="2443" y="1984"/>
                </a:lnTo>
                <a:lnTo>
                  <a:pt x="2465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8"/>
                </a:lnTo>
                <a:lnTo>
                  <a:pt x="2557" y="2148"/>
                </a:lnTo>
                <a:lnTo>
                  <a:pt x="2580" y="2192"/>
                </a:lnTo>
                <a:lnTo>
                  <a:pt x="2602" y="2188"/>
                </a:lnTo>
                <a:lnTo>
                  <a:pt x="2626" y="2242"/>
                </a:lnTo>
                <a:lnTo>
                  <a:pt x="2648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0" y="2388"/>
                </a:lnTo>
                <a:lnTo>
                  <a:pt x="2762" y="2392"/>
                </a:lnTo>
                <a:lnTo>
                  <a:pt x="2785" y="2424"/>
                </a:lnTo>
                <a:lnTo>
                  <a:pt x="2809" y="2450"/>
                </a:lnTo>
                <a:lnTo>
                  <a:pt x="2830" y="2476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3" y="2556"/>
                </a:lnTo>
                <a:lnTo>
                  <a:pt x="2945" y="2588"/>
                </a:lnTo>
                <a:lnTo>
                  <a:pt x="2968" y="2603"/>
                </a:lnTo>
                <a:lnTo>
                  <a:pt x="2991" y="2623"/>
                </a:lnTo>
                <a:lnTo>
                  <a:pt x="3013" y="2644"/>
                </a:lnTo>
                <a:lnTo>
                  <a:pt x="3037" y="2664"/>
                </a:lnTo>
                <a:lnTo>
                  <a:pt x="3059" y="2677"/>
                </a:lnTo>
                <a:lnTo>
                  <a:pt x="3082" y="2702"/>
                </a:lnTo>
                <a:lnTo>
                  <a:pt x="3105" y="2708"/>
                </a:lnTo>
                <a:lnTo>
                  <a:pt x="3127" y="2737"/>
                </a:lnTo>
                <a:lnTo>
                  <a:pt x="3151" y="2743"/>
                </a:lnTo>
                <a:lnTo>
                  <a:pt x="3174" y="2761"/>
                </a:lnTo>
                <a:lnTo>
                  <a:pt x="3196" y="2781"/>
                </a:lnTo>
                <a:lnTo>
                  <a:pt x="3219" y="2793"/>
                </a:lnTo>
                <a:lnTo>
                  <a:pt x="3241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0" y="2846"/>
                </a:lnTo>
                <a:lnTo>
                  <a:pt x="3333" y="2863"/>
                </a:lnTo>
                <a:lnTo>
                  <a:pt x="3355" y="2877"/>
                </a:lnTo>
                <a:lnTo>
                  <a:pt x="3379" y="2885"/>
                </a:lnTo>
                <a:lnTo>
                  <a:pt x="3402" y="2898"/>
                </a:lnTo>
                <a:lnTo>
                  <a:pt x="3424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3" y="2944"/>
                </a:lnTo>
                <a:lnTo>
                  <a:pt x="3516" y="2954"/>
                </a:lnTo>
                <a:lnTo>
                  <a:pt x="3538" y="2961"/>
                </a:lnTo>
                <a:lnTo>
                  <a:pt x="3561" y="2972"/>
                </a:lnTo>
                <a:lnTo>
                  <a:pt x="3585" y="2984"/>
                </a:lnTo>
                <a:lnTo>
                  <a:pt x="3607" y="2993"/>
                </a:lnTo>
                <a:lnTo>
                  <a:pt x="3630" y="3000"/>
                </a:lnTo>
                <a:lnTo>
                  <a:pt x="3652" y="3008"/>
                </a:lnTo>
                <a:lnTo>
                  <a:pt x="3675" y="3017"/>
                </a:lnTo>
                <a:lnTo>
                  <a:pt x="3699" y="3028"/>
                </a:lnTo>
                <a:lnTo>
                  <a:pt x="3721" y="3033"/>
                </a:lnTo>
                <a:lnTo>
                  <a:pt x="3744" y="3041"/>
                </a:lnTo>
                <a:lnTo>
                  <a:pt x="3766" y="3048"/>
                </a:lnTo>
                <a:lnTo>
                  <a:pt x="3789" y="3058"/>
                </a:lnTo>
                <a:lnTo>
                  <a:pt x="3813" y="3062"/>
                </a:lnTo>
                <a:lnTo>
                  <a:pt x="3835" y="3070"/>
                </a:lnTo>
                <a:lnTo>
                  <a:pt x="3858" y="3077"/>
                </a:lnTo>
                <a:lnTo>
                  <a:pt x="3881" y="3083"/>
                </a:lnTo>
                <a:lnTo>
                  <a:pt x="3903" y="3090"/>
                </a:lnTo>
                <a:lnTo>
                  <a:pt x="3927" y="3094"/>
                </a:lnTo>
                <a:lnTo>
                  <a:pt x="3949" y="3103"/>
                </a:lnTo>
                <a:lnTo>
                  <a:pt x="3972" y="3107"/>
                </a:lnTo>
                <a:lnTo>
                  <a:pt x="3996" y="3112"/>
                </a:lnTo>
                <a:lnTo>
                  <a:pt x="4017" y="3119"/>
                </a:lnTo>
                <a:lnTo>
                  <a:pt x="4041" y="3124"/>
                </a:lnTo>
                <a:lnTo>
                  <a:pt x="4064" y="3129"/>
                </a:lnTo>
                <a:lnTo>
                  <a:pt x="4086" y="3133"/>
                </a:lnTo>
                <a:lnTo>
                  <a:pt x="4110" y="3139"/>
                </a:lnTo>
                <a:lnTo>
                  <a:pt x="4132" y="3143"/>
                </a:lnTo>
                <a:lnTo>
                  <a:pt x="4155" y="3148"/>
                </a:lnTo>
                <a:lnTo>
                  <a:pt x="4178" y="3152"/>
                </a:lnTo>
                <a:lnTo>
                  <a:pt x="4200" y="3156"/>
                </a:lnTo>
                <a:lnTo>
                  <a:pt x="4224" y="3161"/>
                </a:lnTo>
                <a:lnTo>
                  <a:pt x="4246" y="3166"/>
                </a:lnTo>
                <a:lnTo>
                  <a:pt x="4269" y="3169"/>
                </a:lnTo>
                <a:lnTo>
                  <a:pt x="4292" y="3173"/>
                </a:lnTo>
                <a:lnTo>
                  <a:pt x="4314" y="3176"/>
                </a:lnTo>
                <a:lnTo>
                  <a:pt x="4338" y="3181"/>
                </a:lnTo>
                <a:lnTo>
                  <a:pt x="4361" y="3183"/>
                </a:lnTo>
                <a:lnTo>
                  <a:pt x="4383" y="3188"/>
                </a:lnTo>
                <a:lnTo>
                  <a:pt x="4406" y="3190"/>
                </a:lnTo>
                <a:lnTo>
                  <a:pt x="4428" y="3194"/>
                </a:lnTo>
                <a:lnTo>
                  <a:pt x="4452" y="3196"/>
                </a:lnTo>
                <a:lnTo>
                  <a:pt x="4475" y="3200"/>
                </a:lnTo>
                <a:lnTo>
                  <a:pt x="4497" y="3202"/>
                </a:lnTo>
                <a:lnTo>
                  <a:pt x="4521" y="3205"/>
                </a:lnTo>
                <a:lnTo>
                  <a:pt x="4542" y="3209"/>
                </a:lnTo>
                <a:lnTo>
                  <a:pt x="4566" y="3211"/>
                </a:lnTo>
                <a:lnTo>
                  <a:pt x="4589" y="3213"/>
                </a:lnTo>
                <a:lnTo>
                  <a:pt x="4611" y="3216"/>
                </a:lnTo>
                <a:lnTo>
                  <a:pt x="4635" y="3218"/>
                </a:lnTo>
                <a:lnTo>
                  <a:pt x="4658" y="3221"/>
                </a:lnTo>
                <a:lnTo>
                  <a:pt x="4680" y="3224"/>
                </a:lnTo>
                <a:lnTo>
                  <a:pt x="4703" y="3225"/>
                </a:lnTo>
                <a:lnTo>
                  <a:pt x="4725" y="3228"/>
                </a:lnTo>
                <a:lnTo>
                  <a:pt x="4749" y="3229"/>
                </a:lnTo>
                <a:lnTo>
                  <a:pt x="4772" y="3232"/>
                </a:lnTo>
                <a:lnTo>
                  <a:pt x="4794" y="3234"/>
                </a:lnTo>
                <a:lnTo>
                  <a:pt x="4817" y="3237"/>
                </a:lnTo>
                <a:lnTo>
                  <a:pt x="4839" y="3239"/>
                </a:lnTo>
                <a:lnTo>
                  <a:pt x="4863" y="3240"/>
                </a:lnTo>
                <a:lnTo>
                  <a:pt x="4886" y="3241"/>
                </a:lnTo>
                <a:lnTo>
                  <a:pt x="4908" y="3243"/>
                </a:lnTo>
                <a:lnTo>
                  <a:pt x="4931" y="3245"/>
                </a:lnTo>
                <a:lnTo>
                  <a:pt x="4953" y="3247"/>
                </a:lnTo>
                <a:lnTo>
                  <a:pt x="4977" y="3248"/>
                </a:lnTo>
                <a:lnTo>
                  <a:pt x="5000" y="3250"/>
                </a:lnTo>
                <a:lnTo>
                  <a:pt x="5022" y="3251"/>
                </a:lnTo>
                <a:lnTo>
                  <a:pt x="5045" y="3253"/>
                </a:lnTo>
                <a:lnTo>
                  <a:pt x="5068" y="3254"/>
                </a:lnTo>
                <a:lnTo>
                  <a:pt x="5091" y="3255"/>
                </a:lnTo>
                <a:lnTo>
                  <a:pt x="5114" y="3256"/>
                </a:lnTo>
                <a:lnTo>
                  <a:pt x="5136" y="3258"/>
                </a:lnTo>
                <a:lnTo>
                  <a:pt x="5159" y="3259"/>
                </a:lnTo>
                <a:lnTo>
                  <a:pt x="5183" y="3261"/>
                </a:lnTo>
                <a:lnTo>
                  <a:pt x="5205" y="3262"/>
                </a:lnTo>
                <a:lnTo>
                  <a:pt x="5228" y="3263"/>
                </a:lnTo>
                <a:lnTo>
                  <a:pt x="5250" y="3264"/>
                </a:lnTo>
                <a:lnTo>
                  <a:pt x="5273" y="3266"/>
                </a:lnTo>
                <a:lnTo>
                  <a:pt x="5297" y="3267"/>
                </a:lnTo>
                <a:lnTo>
                  <a:pt x="5319" y="3268"/>
                </a:lnTo>
                <a:lnTo>
                  <a:pt x="5342" y="3269"/>
                </a:lnTo>
                <a:lnTo>
                  <a:pt x="5365" y="3269"/>
                </a:lnTo>
                <a:lnTo>
                  <a:pt x="5387" y="3270"/>
                </a:lnTo>
                <a:lnTo>
                  <a:pt x="5411" y="3271"/>
                </a:lnTo>
                <a:lnTo>
                  <a:pt x="5433" y="3272"/>
                </a:lnTo>
                <a:lnTo>
                  <a:pt x="5456" y="3273"/>
                </a:lnTo>
                <a:lnTo>
                  <a:pt x="5479" y="3274"/>
                </a:lnTo>
                <a:lnTo>
                  <a:pt x="5501" y="3275"/>
                </a:lnTo>
                <a:lnTo>
                  <a:pt x="5525" y="3276"/>
                </a:lnTo>
                <a:lnTo>
                  <a:pt x="5548" y="3277"/>
                </a:lnTo>
                <a:lnTo>
                  <a:pt x="5570" y="3277"/>
                </a:lnTo>
                <a:lnTo>
                  <a:pt x="5593" y="3278"/>
                </a:lnTo>
                <a:lnTo>
                  <a:pt x="5615" y="3279"/>
                </a:lnTo>
                <a:lnTo>
                  <a:pt x="5639" y="3280"/>
                </a:lnTo>
                <a:lnTo>
                  <a:pt x="5615" y="3279"/>
                </a:lnTo>
                <a:lnTo>
                  <a:pt x="5593" y="3278"/>
                </a:lnTo>
                <a:lnTo>
                  <a:pt x="5570" y="3277"/>
                </a:lnTo>
                <a:lnTo>
                  <a:pt x="5548" y="3277"/>
                </a:lnTo>
                <a:lnTo>
                  <a:pt x="5525" y="3276"/>
                </a:lnTo>
                <a:lnTo>
                  <a:pt x="5501" y="3275"/>
                </a:lnTo>
                <a:lnTo>
                  <a:pt x="5479" y="3274"/>
                </a:lnTo>
                <a:lnTo>
                  <a:pt x="5456" y="3273"/>
                </a:lnTo>
                <a:lnTo>
                  <a:pt x="5433" y="3272"/>
                </a:lnTo>
                <a:lnTo>
                  <a:pt x="5411" y="3271"/>
                </a:lnTo>
                <a:lnTo>
                  <a:pt x="5387" y="3270"/>
                </a:lnTo>
                <a:lnTo>
                  <a:pt x="5365" y="3269"/>
                </a:lnTo>
                <a:lnTo>
                  <a:pt x="5342" y="3269"/>
                </a:lnTo>
                <a:lnTo>
                  <a:pt x="5319" y="3268"/>
                </a:lnTo>
                <a:lnTo>
                  <a:pt x="5297" y="3267"/>
                </a:lnTo>
                <a:lnTo>
                  <a:pt x="5273" y="3266"/>
                </a:lnTo>
                <a:lnTo>
                  <a:pt x="5250" y="3264"/>
                </a:lnTo>
                <a:lnTo>
                  <a:pt x="5228" y="3263"/>
                </a:lnTo>
                <a:lnTo>
                  <a:pt x="5205" y="3262"/>
                </a:lnTo>
                <a:lnTo>
                  <a:pt x="5183" y="3261"/>
                </a:lnTo>
                <a:lnTo>
                  <a:pt x="5159" y="3259"/>
                </a:lnTo>
                <a:lnTo>
                  <a:pt x="5136" y="3258"/>
                </a:lnTo>
                <a:lnTo>
                  <a:pt x="5114" y="3256"/>
                </a:lnTo>
                <a:lnTo>
                  <a:pt x="5091" y="3255"/>
                </a:lnTo>
                <a:lnTo>
                  <a:pt x="5068" y="3254"/>
                </a:lnTo>
                <a:lnTo>
                  <a:pt x="5045" y="3253"/>
                </a:lnTo>
                <a:lnTo>
                  <a:pt x="5022" y="3251"/>
                </a:lnTo>
                <a:lnTo>
                  <a:pt x="5000" y="3250"/>
                </a:lnTo>
                <a:lnTo>
                  <a:pt x="4977" y="3248"/>
                </a:lnTo>
                <a:lnTo>
                  <a:pt x="4953" y="3247"/>
                </a:lnTo>
                <a:lnTo>
                  <a:pt x="4931" y="3245"/>
                </a:lnTo>
                <a:lnTo>
                  <a:pt x="4908" y="3243"/>
                </a:lnTo>
                <a:lnTo>
                  <a:pt x="4886" y="3241"/>
                </a:lnTo>
                <a:lnTo>
                  <a:pt x="4863" y="3240"/>
                </a:lnTo>
                <a:lnTo>
                  <a:pt x="4839" y="3239"/>
                </a:lnTo>
                <a:lnTo>
                  <a:pt x="4817" y="3237"/>
                </a:lnTo>
                <a:lnTo>
                  <a:pt x="4794" y="3234"/>
                </a:lnTo>
                <a:lnTo>
                  <a:pt x="4772" y="3232"/>
                </a:lnTo>
                <a:lnTo>
                  <a:pt x="4749" y="3229"/>
                </a:lnTo>
                <a:lnTo>
                  <a:pt x="4725" y="3228"/>
                </a:lnTo>
                <a:lnTo>
                  <a:pt x="4703" y="3225"/>
                </a:lnTo>
                <a:lnTo>
                  <a:pt x="4680" y="3224"/>
                </a:lnTo>
                <a:lnTo>
                  <a:pt x="4658" y="3221"/>
                </a:lnTo>
                <a:lnTo>
                  <a:pt x="4635" y="3218"/>
                </a:lnTo>
                <a:lnTo>
                  <a:pt x="4611" y="3216"/>
                </a:lnTo>
                <a:lnTo>
                  <a:pt x="4589" y="3213"/>
                </a:lnTo>
                <a:lnTo>
                  <a:pt x="4566" y="3211"/>
                </a:lnTo>
                <a:lnTo>
                  <a:pt x="4542" y="3209"/>
                </a:lnTo>
                <a:lnTo>
                  <a:pt x="4521" y="3205"/>
                </a:lnTo>
                <a:lnTo>
                  <a:pt x="4497" y="3202"/>
                </a:lnTo>
                <a:lnTo>
                  <a:pt x="4475" y="3200"/>
                </a:lnTo>
                <a:lnTo>
                  <a:pt x="4452" y="3196"/>
                </a:lnTo>
                <a:lnTo>
                  <a:pt x="4428" y="3194"/>
                </a:lnTo>
                <a:lnTo>
                  <a:pt x="4406" y="3190"/>
                </a:lnTo>
                <a:lnTo>
                  <a:pt x="4383" y="3188"/>
                </a:lnTo>
                <a:lnTo>
                  <a:pt x="4361" y="3183"/>
                </a:lnTo>
                <a:lnTo>
                  <a:pt x="4338" y="3181"/>
                </a:lnTo>
                <a:lnTo>
                  <a:pt x="4314" y="3176"/>
                </a:lnTo>
                <a:lnTo>
                  <a:pt x="4292" y="3173"/>
                </a:lnTo>
                <a:lnTo>
                  <a:pt x="4269" y="3169"/>
                </a:lnTo>
                <a:lnTo>
                  <a:pt x="4246" y="3166"/>
                </a:lnTo>
                <a:lnTo>
                  <a:pt x="4224" y="3161"/>
                </a:lnTo>
                <a:lnTo>
                  <a:pt x="4200" y="3156"/>
                </a:lnTo>
                <a:lnTo>
                  <a:pt x="4178" y="3152"/>
                </a:lnTo>
                <a:lnTo>
                  <a:pt x="4155" y="3148"/>
                </a:lnTo>
                <a:lnTo>
                  <a:pt x="4132" y="3143"/>
                </a:lnTo>
                <a:lnTo>
                  <a:pt x="4110" y="3139"/>
                </a:lnTo>
                <a:lnTo>
                  <a:pt x="4086" y="3133"/>
                </a:lnTo>
                <a:lnTo>
                  <a:pt x="4064" y="3129"/>
                </a:lnTo>
                <a:lnTo>
                  <a:pt x="4041" y="3124"/>
                </a:lnTo>
                <a:lnTo>
                  <a:pt x="4017" y="3119"/>
                </a:lnTo>
                <a:lnTo>
                  <a:pt x="3996" y="3112"/>
                </a:lnTo>
                <a:lnTo>
                  <a:pt x="3972" y="3107"/>
                </a:lnTo>
                <a:lnTo>
                  <a:pt x="3949" y="3103"/>
                </a:lnTo>
                <a:lnTo>
                  <a:pt x="3927" y="3094"/>
                </a:lnTo>
                <a:lnTo>
                  <a:pt x="3903" y="3090"/>
                </a:lnTo>
                <a:lnTo>
                  <a:pt x="3881" y="3083"/>
                </a:lnTo>
                <a:lnTo>
                  <a:pt x="3858" y="3077"/>
                </a:lnTo>
                <a:lnTo>
                  <a:pt x="3835" y="3070"/>
                </a:lnTo>
                <a:lnTo>
                  <a:pt x="3813" y="3062"/>
                </a:lnTo>
                <a:lnTo>
                  <a:pt x="3789" y="3058"/>
                </a:lnTo>
                <a:lnTo>
                  <a:pt x="3766" y="3048"/>
                </a:lnTo>
                <a:lnTo>
                  <a:pt x="3744" y="3041"/>
                </a:lnTo>
                <a:lnTo>
                  <a:pt x="3721" y="3033"/>
                </a:lnTo>
                <a:lnTo>
                  <a:pt x="3699" y="3028"/>
                </a:lnTo>
                <a:lnTo>
                  <a:pt x="3675" y="3017"/>
                </a:lnTo>
                <a:lnTo>
                  <a:pt x="3652" y="3008"/>
                </a:lnTo>
                <a:lnTo>
                  <a:pt x="3630" y="3000"/>
                </a:lnTo>
                <a:lnTo>
                  <a:pt x="3607" y="2993"/>
                </a:lnTo>
                <a:lnTo>
                  <a:pt x="3585" y="2984"/>
                </a:lnTo>
                <a:lnTo>
                  <a:pt x="3561" y="2972"/>
                </a:lnTo>
                <a:lnTo>
                  <a:pt x="3538" y="2961"/>
                </a:lnTo>
                <a:lnTo>
                  <a:pt x="3516" y="2954"/>
                </a:lnTo>
                <a:lnTo>
                  <a:pt x="3493" y="2944"/>
                </a:lnTo>
                <a:lnTo>
                  <a:pt x="3471" y="2930"/>
                </a:lnTo>
                <a:lnTo>
                  <a:pt x="3447" y="2924"/>
                </a:lnTo>
                <a:lnTo>
                  <a:pt x="3424" y="2911"/>
                </a:lnTo>
                <a:lnTo>
                  <a:pt x="3402" y="2898"/>
                </a:lnTo>
                <a:lnTo>
                  <a:pt x="3379" y="2885"/>
                </a:lnTo>
                <a:lnTo>
                  <a:pt x="3355" y="2877"/>
                </a:lnTo>
                <a:lnTo>
                  <a:pt x="3333" y="2863"/>
                </a:lnTo>
                <a:lnTo>
                  <a:pt x="3310" y="2846"/>
                </a:lnTo>
                <a:lnTo>
                  <a:pt x="3288" y="2836"/>
                </a:lnTo>
                <a:lnTo>
                  <a:pt x="3265" y="2822"/>
                </a:lnTo>
                <a:lnTo>
                  <a:pt x="3241" y="2808"/>
                </a:lnTo>
                <a:lnTo>
                  <a:pt x="3219" y="2793"/>
                </a:lnTo>
                <a:lnTo>
                  <a:pt x="3196" y="2781"/>
                </a:lnTo>
                <a:lnTo>
                  <a:pt x="3174" y="2761"/>
                </a:lnTo>
                <a:lnTo>
                  <a:pt x="3151" y="2743"/>
                </a:lnTo>
                <a:lnTo>
                  <a:pt x="3127" y="2737"/>
                </a:lnTo>
                <a:lnTo>
                  <a:pt x="3105" y="2708"/>
                </a:lnTo>
                <a:lnTo>
                  <a:pt x="3082" y="2702"/>
                </a:lnTo>
                <a:lnTo>
                  <a:pt x="3059" y="2677"/>
                </a:lnTo>
                <a:lnTo>
                  <a:pt x="3037" y="2664"/>
                </a:lnTo>
                <a:lnTo>
                  <a:pt x="3013" y="2644"/>
                </a:lnTo>
                <a:lnTo>
                  <a:pt x="2991" y="2623"/>
                </a:lnTo>
                <a:lnTo>
                  <a:pt x="2968" y="2603"/>
                </a:lnTo>
                <a:lnTo>
                  <a:pt x="2945" y="2588"/>
                </a:lnTo>
                <a:lnTo>
                  <a:pt x="2923" y="2556"/>
                </a:lnTo>
                <a:lnTo>
                  <a:pt x="2899" y="2550"/>
                </a:lnTo>
                <a:lnTo>
                  <a:pt x="2877" y="2516"/>
                </a:lnTo>
                <a:lnTo>
                  <a:pt x="2854" y="2503"/>
                </a:lnTo>
                <a:lnTo>
                  <a:pt x="2830" y="2476"/>
                </a:lnTo>
                <a:lnTo>
                  <a:pt x="2809" y="2450"/>
                </a:lnTo>
                <a:lnTo>
                  <a:pt x="2785" y="2424"/>
                </a:lnTo>
                <a:lnTo>
                  <a:pt x="2762" y="2392"/>
                </a:lnTo>
                <a:lnTo>
                  <a:pt x="2740" y="2388"/>
                </a:lnTo>
                <a:lnTo>
                  <a:pt x="2716" y="2360"/>
                </a:lnTo>
                <a:lnTo>
                  <a:pt x="2694" y="2314"/>
                </a:lnTo>
                <a:lnTo>
                  <a:pt x="2671" y="2294"/>
                </a:lnTo>
                <a:lnTo>
                  <a:pt x="2648" y="2275"/>
                </a:lnTo>
                <a:lnTo>
                  <a:pt x="2626" y="2242"/>
                </a:lnTo>
                <a:lnTo>
                  <a:pt x="2602" y="2188"/>
                </a:lnTo>
                <a:lnTo>
                  <a:pt x="2580" y="2192"/>
                </a:lnTo>
                <a:lnTo>
                  <a:pt x="2557" y="2148"/>
                </a:lnTo>
                <a:lnTo>
                  <a:pt x="2534" y="2118"/>
                </a:lnTo>
                <a:lnTo>
                  <a:pt x="2512" y="2085"/>
                </a:lnTo>
                <a:lnTo>
                  <a:pt x="2488" y="2052"/>
                </a:lnTo>
                <a:lnTo>
                  <a:pt x="2465" y="2018"/>
                </a:lnTo>
                <a:lnTo>
                  <a:pt x="2443" y="1984"/>
                </a:lnTo>
                <a:lnTo>
                  <a:pt x="2420" y="1948"/>
                </a:lnTo>
                <a:lnTo>
                  <a:pt x="2398" y="1912"/>
                </a:lnTo>
                <a:lnTo>
                  <a:pt x="2374" y="1875"/>
                </a:lnTo>
                <a:lnTo>
                  <a:pt x="2351" y="1837"/>
                </a:lnTo>
                <a:lnTo>
                  <a:pt x="2329" y="1799"/>
                </a:lnTo>
                <a:lnTo>
                  <a:pt x="2306" y="1760"/>
                </a:lnTo>
                <a:lnTo>
                  <a:pt x="2284" y="1720"/>
                </a:lnTo>
                <a:lnTo>
                  <a:pt x="2260" y="1680"/>
                </a:lnTo>
                <a:lnTo>
                  <a:pt x="2237" y="1639"/>
                </a:lnTo>
                <a:lnTo>
                  <a:pt x="2215" y="1597"/>
                </a:lnTo>
                <a:lnTo>
                  <a:pt x="2192" y="1555"/>
                </a:lnTo>
                <a:lnTo>
                  <a:pt x="2168" y="1512"/>
                </a:lnTo>
                <a:lnTo>
                  <a:pt x="2146" y="1468"/>
                </a:lnTo>
                <a:lnTo>
                  <a:pt x="2123" y="1424"/>
                </a:lnTo>
                <a:lnTo>
                  <a:pt x="2101" y="1378"/>
                </a:lnTo>
                <a:lnTo>
                  <a:pt x="2078" y="1333"/>
                </a:lnTo>
                <a:lnTo>
                  <a:pt x="2054" y="1286"/>
                </a:lnTo>
                <a:lnTo>
                  <a:pt x="2032" y="1240"/>
                </a:lnTo>
                <a:lnTo>
                  <a:pt x="2009" y="1193"/>
                </a:lnTo>
                <a:lnTo>
                  <a:pt x="1987" y="1145"/>
                </a:lnTo>
                <a:lnTo>
                  <a:pt x="1964" y="1098"/>
                </a:lnTo>
                <a:lnTo>
                  <a:pt x="1940" y="1049"/>
                </a:lnTo>
                <a:lnTo>
                  <a:pt x="1918" y="1001"/>
                </a:lnTo>
                <a:lnTo>
                  <a:pt x="1895" y="952"/>
                </a:lnTo>
                <a:lnTo>
                  <a:pt x="1873" y="904"/>
                </a:lnTo>
                <a:lnTo>
                  <a:pt x="1850" y="855"/>
                </a:lnTo>
                <a:lnTo>
                  <a:pt x="1826" y="806"/>
                </a:lnTo>
                <a:lnTo>
                  <a:pt x="1804" y="758"/>
                </a:lnTo>
                <a:lnTo>
                  <a:pt x="1781" y="710"/>
                </a:lnTo>
                <a:lnTo>
                  <a:pt x="1758" y="661"/>
                </a:lnTo>
                <a:lnTo>
                  <a:pt x="1736" y="614"/>
                </a:lnTo>
                <a:lnTo>
                  <a:pt x="1712" y="568"/>
                </a:lnTo>
                <a:lnTo>
                  <a:pt x="1690" y="522"/>
                </a:lnTo>
                <a:lnTo>
                  <a:pt x="1667" y="476"/>
                </a:lnTo>
                <a:lnTo>
                  <a:pt x="1643" y="432"/>
                </a:lnTo>
                <a:lnTo>
                  <a:pt x="1622" y="389"/>
                </a:lnTo>
                <a:lnTo>
                  <a:pt x="1598" y="347"/>
                </a:lnTo>
                <a:lnTo>
                  <a:pt x="1575" y="306"/>
                </a:lnTo>
                <a:lnTo>
                  <a:pt x="1553" y="267"/>
                </a:lnTo>
                <a:lnTo>
                  <a:pt x="1529" y="230"/>
                </a:lnTo>
                <a:lnTo>
                  <a:pt x="1507" y="195"/>
                </a:lnTo>
                <a:lnTo>
                  <a:pt x="1484" y="162"/>
                </a:lnTo>
                <a:lnTo>
                  <a:pt x="1461" y="131"/>
                </a:lnTo>
                <a:lnTo>
                  <a:pt x="1439" y="104"/>
                </a:lnTo>
                <a:lnTo>
                  <a:pt x="1415" y="79"/>
                </a:lnTo>
                <a:lnTo>
                  <a:pt x="1393" y="56"/>
                </a:lnTo>
                <a:lnTo>
                  <a:pt x="1370" y="37"/>
                </a:lnTo>
                <a:lnTo>
                  <a:pt x="1347" y="22"/>
                </a:lnTo>
                <a:lnTo>
                  <a:pt x="1325" y="10"/>
                </a:lnTo>
                <a:lnTo>
                  <a:pt x="1301" y="3"/>
                </a:lnTo>
                <a:lnTo>
                  <a:pt x="1278" y="0"/>
                </a:lnTo>
                <a:lnTo>
                  <a:pt x="1256" y="1"/>
                </a:lnTo>
                <a:lnTo>
                  <a:pt x="1233" y="7"/>
                </a:lnTo>
                <a:lnTo>
                  <a:pt x="1211" y="18"/>
                </a:lnTo>
                <a:lnTo>
                  <a:pt x="1187" y="34"/>
                </a:lnTo>
                <a:lnTo>
                  <a:pt x="1164" y="55"/>
                </a:lnTo>
                <a:lnTo>
                  <a:pt x="1142" y="81"/>
                </a:lnTo>
                <a:lnTo>
                  <a:pt x="1118" y="114"/>
                </a:lnTo>
                <a:lnTo>
                  <a:pt x="1097" y="153"/>
                </a:lnTo>
                <a:lnTo>
                  <a:pt x="1073" y="198"/>
                </a:lnTo>
                <a:lnTo>
                  <a:pt x="1050" y="248"/>
                </a:lnTo>
                <a:lnTo>
                  <a:pt x="1028" y="305"/>
                </a:lnTo>
                <a:lnTo>
                  <a:pt x="1004" y="368"/>
                </a:lnTo>
                <a:lnTo>
                  <a:pt x="981" y="437"/>
                </a:lnTo>
                <a:lnTo>
                  <a:pt x="959" y="513"/>
                </a:lnTo>
                <a:lnTo>
                  <a:pt x="936" y="594"/>
                </a:lnTo>
                <a:lnTo>
                  <a:pt x="914" y="691"/>
                </a:lnTo>
                <a:lnTo>
                  <a:pt x="890" y="771"/>
                </a:lnTo>
                <a:lnTo>
                  <a:pt x="867" y="884"/>
                </a:lnTo>
                <a:lnTo>
                  <a:pt x="845" y="976"/>
                </a:lnTo>
                <a:lnTo>
                  <a:pt x="822" y="1099"/>
                </a:lnTo>
                <a:lnTo>
                  <a:pt x="800" y="1204"/>
                </a:lnTo>
                <a:lnTo>
                  <a:pt x="776" y="1323"/>
                </a:lnTo>
                <a:lnTo>
                  <a:pt x="753" y="1444"/>
                </a:lnTo>
                <a:lnTo>
                  <a:pt x="731" y="1568"/>
                </a:lnTo>
                <a:lnTo>
                  <a:pt x="708" y="1694"/>
                </a:lnTo>
                <a:lnTo>
                  <a:pt x="686" y="1819"/>
                </a:lnTo>
                <a:lnTo>
                  <a:pt x="662" y="1947"/>
                </a:lnTo>
                <a:lnTo>
                  <a:pt x="639" y="2069"/>
                </a:lnTo>
                <a:lnTo>
                  <a:pt x="617" y="2194"/>
                </a:lnTo>
                <a:lnTo>
                  <a:pt x="594" y="2314"/>
                </a:lnTo>
                <a:lnTo>
                  <a:pt x="571" y="2430"/>
                </a:lnTo>
                <a:lnTo>
                  <a:pt x="548" y="2542"/>
                </a:lnTo>
                <a:lnTo>
                  <a:pt x="525" y="2647"/>
                </a:lnTo>
                <a:lnTo>
                  <a:pt x="503" y="2746"/>
                </a:lnTo>
                <a:lnTo>
                  <a:pt x="480" y="2837"/>
                </a:lnTo>
                <a:lnTo>
                  <a:pt x="456" y="2920"/>
                </a:lnTo>
                <a:lnTo>
                  <a:pt x="434" y="2994"/>
                </a:lnTo>
                <a:lnTo>
                  <a:pt x="411" y="3060"/>
                </a:lnTo>
                <a:lnTo>
                  <a:pt x="389" y="3116"/>
                </a:lnTo>
                <a:lnTo>
                  <a:pt x="366" y="3164"/>
                </a:lnTo>
                <a:lnTo>
                  <a:pt x="342" y="3202"/>
                </a:lnTo>
                <a:lnTo>
                  <a:pt x="320" y="3233"/>
                </a:lnTo>
                <a:lnTo>
                  <a:pt x="297" y="3257"/>
                </a:lnTo>
                <a:lnTo>
                  <a:pt x="274" y="3275"/>
                </a:lnTo>
                <a:lnTo>
                  <a:pt x="252" y="3287"/>
                </a:lnTo>
                <a:lnTo>
                  <a:pt x="228" y="3296"/>
                </a:lnTo>
                <a:lnTo>
                  <a:pt x="206" y="3300"/>
                </a:lnTo>
                <a:lnTo>
                  <a:pt x="183" y="3303"/>
                </a:lnTo>
                <a:lnTo>
                  <a:pt x="160" y="3305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C0128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5" name="Freeform 15"/>
          <p:cNvSpPr>
            <a:spLocks/>
          </p:cNvSpPr>
          <p:nvPr/>
        </p:nvSpPr>
        <p:spPr bwMode="auto">
          <a:xfrm>
            <a:off x="1352550" y="2944813"/>
            <a:ext cx="6483350" cy="3421062"/>
          </a:xfrm>
          <a:custGeom>
            <a:avLst/>
            <a:gdLst>
              <a:gd name="T0" fmla="*/ 2147483647 w 5648"/>
              <a:gd name="T1" fmla="*/ 2147483647 h 3312"/>
              <a:gd name="T2" fmla="*/ 2147483647 w 5648"/>
              <a:gd name="T3" fmla="*/ 2147483647 h 3312"/>
              <a:gd name="T4" fmla="*/ 2147483647 w 5648"/>
              <a:gd name="T5" fmla="*/ 2147483647 h 3312"/>
              <a:gd name="T6" fmla="*/ 2147483647 w 5648"/>
              <a:gd name="T7" fmla="*/ 2147483647 h 3312"/>
              <a:gd name="T8" fmla="*/ 2147483647 w 5648"/>
              <a:gd name="T9" fmla="*/ 2147483647 h 3312"/>
              <a:gd name="T10" fmla="*/ 2147483647 w 5648"/>
              <a:gd name="T11" fmla="*/ 2147483647 h 3312"/>
              <a:gd name="T12" fmla="*/ 2147483647 w 5648"/>
              <a:gd name="T13" fmla="*/ 2147483647 h 3312"/>
              <a:gd name="T14" fmla="*/ 2147483647 w 5648"/>
              <a:gd name="T15" fmla="*/ 2147483647 h 3312"/>
              <a:gd name="T16" fmla="*/ 2147483647 w 5648"/>
              <a:gd name="T17" fmla="*/ 2147483647 h 3312"/>
              <a:gd name="T18" fmla="*/ 2147483647 w 5648"/>
              <a:gd name="T19" fmla="*/ 2147483647 h 3312"/>
              <a:gd name="T20" fmla="*/ 2147483647 w 5648"/>
              <a:gd name="T21" fmla="*/ 2147483647 h 3312"/>
              <a:gd name="T22" fmla="*/ 2147483647 w 5648"/>
              <a:gd name="T23" fmla="*/ 2147483647 h 3312"/>
              <a:gd name="T24" fmla="*/ 2147483647 w 5648"/>
              <a:gd name="T25" fmla="*/ 2147483647 h 3312"/>
              <a:gd name="T26" fmla="*/ 2147483647 w 5648"/>
              <a:gd name="T27" fmla="*/ 2147483647 h 3312"/>
              <a:gd name="T28" fmla="*/ 2147483647 w 5648"/>
              <a:gd name="T29" fmla="*/ 2147483647 h 3312"/>
              <a:gd name="T30" fmla="*/ 2147483647 w 5648"/>
              <a:gd name="T31" fmla="*/ 2147483647 h 3312"/>
              <a:gd name="T32" fmla="*/ 2147483647 w 5648"/>
              <a:gd name="T33" fmla="*/ 2147483647 h 3312"/>
              <a:gd name="T34" fmla="*/ 2147483647 w 5648"/>
              <a:gd name="T35" fmla="*/ 2147483647 h 3312"/>
              <a:gd name="T36" fmla="*/ 2147483647 w 5648"/>
              <a:gd name="T37" fmla="*/ 2147483647 h 3312"/>
              <a:gd name="T38" fmla="*/ 2147483647 w 5648"/>
              <a:gd name="T39" fmla="*/ 2147483647 h 3312"/>
              <a:gd name="T40" fmla="*/ 2147483647 w 5648"/>
              <a:gd name="T41" fmla="*/ 2147483647 h 3312"/>
              <a:gd name="T42" fmla="*/ 2147483647 w 5648"/>
              <a:gd name="T43" fmla="*/ 2147483647 h 3312"/>
              <a:gd name="T44" fmla="*/ 2147483647 w 5648"/>
              <a:gd name="T45" fmla="*/ 2147483647 h 3312"/>
              <a:gd name="T46" fmla="*/ 2147483647 w 5648"/>
              <a:gd name="T47" fmla="*/ 2147483647 h 3312"/>
              <a:gd name="T48" fmla="*/ 2147483647 w 5648"/>
              <a:gd name="T49" fmla="*/ 2147483647 h 3312"/>
              <a:gd name="T50" fmla="*/ 2147483647 w 5648"/>
              <a:gd name="T51" fmla="*/ 2147483647 h 3312"/>
              <a:gd name="T52" fmla="*/ 2147483647 w 5648"/>
              <a:gd name="T53" fmla="*/ 2147483647 h 3312"/>
              <a:gd name="T54" fmla="*/ 2147483647 w 5648"/>
              <a:gd name="T55" fmla="*/ 2147483647 h 3312"/>
              <a:gd name="T56" fmla="*/ 2147483647 w 5648"/>
              <a:gd name="T57" fmla="*/ 2147483647 h 3312"/>
              <a:gd name="T58" fmla="*/ 2147483647 w 5648"/>
              <a:gd name="T59" fmla="*/ 2147483647 h 3312"/>
              <a:gd name="T60" fmla="*/ 2147483647 w 5648"/>
              <a:gd name="T61" fmla="*/ 2147483647 h 3312"/>
              <a:gd name="T62" fmla="*/ 2147483647 w 5648"/>
              <a:gd name="T63" fmla="*/ 2147483647 h 3312"/>
              <a:gd name="T64" fmla="*/ 2147483647 w 5648"/>
              <a:gd name="T65" fmla="*/ 2147483647 h 3312"/>
              <a:gd name="T66" fmla="*/ 2147483647 w 5648"/>
              <a:gd name="T67" fmla="*/ 2147483647 h 3312"/>
              <a:gd name="T68" fmla="*/ 2147483647 w 5648"/>
              <a:gd name="T69" fmla="*/ 2147483647 h 3312"/>
              <a:gd name="T70" fmla="*/ 2147483647 w 5648"/>
              <a:gd name="T71" fmla="*/ 2147483647 h 3312"/>
              <a:gd name="T72" fmla="*/ 2147483647 w 5648"/>
              <a:gd name="T73" fmla="*/ 2147483647 h 3312"/>
              <a:gd name="T74" fmla="*/ 2147483647 w 5648"/>
              <a:gd name="T75" fmla="*/ 2147483647 h 3312"/>
              <a:gd name="T76" fmla="*/ 2147483647 w 5648"/>
              <a:gd name="T77" fmla="*/ 2147483647 h 3312"/>
              <a:gd name="T78" fmla="*/ 2147483647 w 5648"/>
              <a:gd name="T79" fmla="*/ 2147483647 h 3312"/>
              <a:gd name="T80" fmla="*/ 2147483647 w 5648"/>
              <a:gd name="T81" fmla="*/ 2147483647 h 3312"/>
              <a:gd name="T82" fmla="*/ 2147483647 w 5648"/>
              <a:gd name="T83" fmla="*/ 2147483647 h 3312"/>
              <a:gd name="T84" fmla="*/ 2147483647 w 5648"/>
              <a:gd name="T85" fmla="*/ 2147483647 h 3312"/>
              <a:gd name="T86" fmla="*/ 2147483647 w 5648"/>
              <a:gd name="T87" fmla="*/ 2147483647 h 3312"/>
              <a:gd name="T88" fmla="*/ 2147483647 w 5648"/>
              <a:gd name="T89" fmla="*/ 2147483647 h 3312"/>
              <a:gd name="T90" fmla="*/ 2147483647 w 5648"/>
              <a:gd name="T91" fmla="*/ 2147483647 h 3312"/>
              <a:gd name="T92" fmla="*/ 2147483647 w 5648"/>
              <a:gd name="T93" fmla="*/ 2147483647 h 3312"/>
              <a:gd name="T94" fmla="*/ 2147483647 w 5648"/>
              <a:gd name="T95" fmla="*/ 2147483647 h 3312"/>
              <a:gd name="T96" fmla="*/ 2147483647 w 5648"/>
              <a:gd name="T97" fmla="*/ 2147483647 h 3312"/>
              <a:gd name="T98" fmla="*/ 2147483647 w 5648"/>
              <a:gd name="T99" fmla="*/ 2147483647 h 3312"/>
              <a:gd name="T100" fmla="*/ 2147483647 w 5648"/>
              <a:gd name="T101" fmla="*/ 2147483647 h 3312"/>
              <a:gd name="T102" fmla="*/ 2147483647 w 5648"/>
              <a:gd name="T103" fmla="*/ 2147483647 h 3312"/>
              <a:gd name="T104" fmla="*/ 2147483647 w 5648"/>
              <a:gd name="T105" fmla="*/ 2147483647 h 3312"/>
              <a:gd name="T106" fmla="*/ 2147483647 w 5648"/>
              <a:gd name="T107" fmla="*/ 2147483647 h 3312"/>
              <a:gd name="T108" fmla="*/ 2147483647 w 5648"/>
              <a:gd name="T109" fmla="*/ 2147483647 h 3312"/>
              <a:gd name="T110" fmla="*/ 2147483647 w 5648"/>
              <a:gd name="T111" fmla="*/ 2147483647 h 3312"/>
              <a:gd name="T112" fmla="*/ 2147483647 w 5648"/>
              <a:gd name="T113" fmla="*/ 2147483647 h 3312"/>
              <a:gd name="T114" fmla="*/ 2147483647 w 5648"/>
              <a:gd name="T115" fmla="*/ 2147483647 h 3312"/>
              <a:gd name="T116" fmla="*/ 2147483647 w 5648"/>
              <a:gd name="T117" fmla="*/ 2147483647 h 3312"/>
              <a:gd name="T118" fmla="*/ 2147483647 w 5648"/>
              <a:gd name="T119" fmla="*/ 2147483647 h 3312"/>
              <a:gd name="T120" fmla="*/ 2147483647 w 5648"/>
              <a:gd name="T121" fmla="*/ 2147483647 h 3312"/>
              <a:gd name="T122" fmla="*/ 2147483647 w 5648"/>
              <a:gd name="T123" fmla="*/ 2147483647 h 331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8"/>
              <a:gd name="T187" fmla="*/ 0 h 3312"/>
              <a:gd name="T188" fmla="*/ 5648 w 5648"/>
              <a:gd name="T189" fmla="*/ 3312 h 331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8" h="3312">
                <a:moveTo>
                  <a:pt x="0" y="3311"/>
                </a:moveTo>
                <a:lnTo>
                  <a:pt x="24" y="3311"/>
                </a:lnTo>
                <a:lnTo>
                  <a:pt x="46" y="3311"/>
                </a:lnTo>
                <a:lnTo>
                  <a:pt x="69" y="3311"/>
                </a:lnTo>
                <a:lnTo>
                  <a:pt x="92" y="3311"/>
                </a:lnTo>
                <a:lnTo>
                  <a:pt x="114" y="3311"/>
                </a:lnTo>
                <a:lnTo>
                  <a:pt x="138" y="3311"/>
                </a:lnTo>
                <a:lnTo>
                  <a:pt x="161" y="3310"/>
                </a:lnTo>
                <a:lnTo>
                  <a:pt x="183" y="3308"/>
                </a:lnTo>
                <a:lnTo>
                  <a:pt x="206" y="3305"/>
                </a:lnTo>
                <a:lnTo>
                  <a:pt x="228" y="3301"/>
                </a:lnTo>
                <a:lnTo>
                  <a:pt x="252" y="3292"/>
                </a:lnTo>
                <a:lnTo>
                  <a:pt x="275" y="3280"/>
                </a:lnTo>
                <a:lnTo>
                  <a:pt x="297" y="3262"/>
                </a:lnTo>
                <a:lnTo>
                  <a:pt x="320" y="3238"/>
                </a:lnTo>
                <a:lnTo>
                  <a:pt x="343" y="3207"/>
                </a:lnTo>
                <a:lnTo>
                  <a:pt x="366" y="3168"/>
                </a:lnTo>
                <a:lnTo>
                  <a:pt x="389" y="3121"/>
                </a:lnTo>
                <a:lnTo>
                  <a:pt x="412" y="3064"/>
                </a:lnTo>
                <a:lnTo>
                  <a:pt x="434" y="2999"/>
                </a:lnTo>
                <a:lnTo>
                  <a:pt x="457" y="2925"/>
                </a:lnTo>
                <a:lnTo>
                  <a:pt x="481" y="2841"/>
                </a:lnTo>
                <a:lnTo>
                  <a:pt x="503" y="2750"/>
                </a:lnTo>
                <a:lnTo>
                  <a:pt x="526" y="2651"/>
                </a:lnTo>
                <a:lnTo>
                  <a:pt x="549" y="2546"/>
                </a:lnTo>
                <a:lnTo>
                  <a:pt x="572" y="2434"/>
                </a:lnTo>
                <a:lnTo>
                  <a:pt x="595" y="2318"/>
                </a:lnTo>
                <a:lnTo>
                  <a:pt x="618" y="2198"/>
                </a:lnTo>
                <a:lnTo>
                  <a:pt x="640" y="2072"/>
                </a:lnTo>
                <a:lnTo>
                  <a:pt x="663" y="1950"/>
                </a:lnTo>
                <a:lnTo>
                  <a:pt x="687" y="1822"/>
                </a:lnTo>
                <a:lnTo>
                  <a:pt x="709" y="1697"/>
                </a:lnTo>
                <a:lnTo>
                  <a:pt x="732" y="1570"/>
                </a:lnTo>
                <a:lnTo>
                  <a:pt x="754" y="1446"/>
                </a:lnTo>
                <a:lnTo>
                  <a:pt x="777" y="1325"/>
                </a:lnTo>
                <a:lnTo>
                  <a:pt x="801" y="1206"/>
                </a:lnTo>
                <a:lnTo>
                  <a:pt x="823" y="1100"/>
                </a:lnTo>
                <a:lnTo>
                  <a:pt x="846" y="977"/>
                </a:lnTo>
                <a:lnTo>
                  <a:pt x="869" y="885"/>
                </a:lnTo>
                <a:lnTo>
                  <a:pt x="891" y="772"/>
                </a:lnTo>
                <a:lnTo>
                  <a:pt x="915" y="692"/>
                </a:lnTo>
                <a:lnTo>
                  <a:pt x="938" y="595"/>
                </a:lnTo>
                <a:lnTo>
                  <a:pt x="960" y="514"/>
                </a:lnTo>
                <a:lnTo>
                  <a:pt x="983" y="438"/>
                </a:lnTo>
                <a:lnTo>
                  <a:pt x="1005" y="369"/>
                </a:lnTo>
                <a:lnTo>
                  <a:pt x="1029" y="306"/>
                </a:lnTo>
                <a:lnTo>
                  <a:pt x="1052" y="249"/>
                </a:lnTo>
                <a:lnTo>
                  <a:pt x="1074" y="198"/>
                </a:lnTo>
                <a:lnTo>
                  <a:pt x="1098" y="153"/>
                </a:lnTo>
                <a:lnTo>
                  <a:pt x="1120" y="114"/>
                </a:lnTo>
                <a:lnTo>
                  <a:pt x="1143" y="82"/>
                </a:lnTo>
                <a:lnTo>
                  <a:pt x="1166" y="55"/>
                </a:lnTo>
                <a:lnTo>
                  <a:pt x="1189" y="34"/>
                </a:lnTo>
                <a:lnTo>
                  <a:pt x="1212" y="18"/>
                </a:lnTo>
                <a:lnTo>
                  <a:pt x="1235" y="7"/>
                </a:lnTo>
                <a:lnTo>
                  <a:pt x="1258" y="1"/>
                </a:lnTo>
                <a:lnTo>
                  <a:pt x="1280" y="0"/>
                </a:lnTo>
                <a:lnTo>
                  <a:pt x="1303" y="3"/>
                </a:lnTo>
                <a:lnTo>
                  <a:pt x="1327" y="10"/>
                </a:lnTo>
                <a:lnTo>
                  <a:pt x="1349" y="23"/>
                </a:lnTo>
                <a:lnTo>
                  <a:pt x="1372" y="38"/>
                </a:lnTo>
                <a:lnTo>
                  <a:pt x="1395" y="56"/>
                </a:lnTo>
                <a:lnTo>
                  <a:pt x="1417" y="79"/>
                </a:lnTo>
                <a:lnTo>
                  <a:pt x="1441" y="104"/>
                </a:lnTo>
                <a:lnTo>
                  <a:pt x="1463" y="131"/>
                </a:lnTo>
                <a:lnTo>
                  <a:pt x="1486" y="162"/>
                </a:lnTo>
                <a:lnTo>
                  <a:pt x="1509" y="195"/>
                </a:lnTo>
                <a:lnTo>
                  <a:pt x="1531" y="231"/>
                </a:lnTo>
                <a:lnTo>
                  <a:pt x="1555" y="267"/>
                </a:lnTo>
                <a:lnTo>
                  <a:pt x="1578" y="307"/>
                </a:lnTo>
                <a:lnTo>
                  <a:pt x="1600" y="347"/>
                </a:lnTo>
                <a:lnTo>
                  <a:pt x="1624" y="389"/>
                </a:lnTo>
                <a:lnTo>
                  <a:pt x="1646" y="432"/>
                </a:lnTo>
                <a:lnTo>
                  <a:pt x="1669" y="476"/>
                </a:lnTo>
                <a:lnTo>
                  <a:pt x="1692" y="522"/>
                </a:lnTo>
                <a:lnTo>
                  <a:pt x="1715" y="568"/>
                </a:lnTo>
                <a:lnTo>
                  <a:pt x="1738" y="615"/>
                </a:lnTo>
                <a:lnTo>
                  <a:pt x="1761" y="662"/>
                </a:lnTo>
                <a:lnTo>
                  <a:pt x="1784" y="711"/>
                </a:lnTo>
                <a:lnTo>
                  <a:pt x="1806" y="759"/>
                </a:lnTo>
                <a:lnTo>
                  <a:pt x="1829" y="808"/>
                </a:lnTo>
                <a:lnTo>
                  <a:pt x="1853" y="856"/>
                </a:lnTo>
                <a:lnTo>
                  <a:pt x="1875" y="905"/>
                </a:lnTo>
                <a:lnTo>
                  <a:pt x="1898" y="954"/>
                </a:lnTo>
                <a:lnTo>
                  <a:pt x="1920" y="1003"/>
                </a:lnTo>
                <a:lnTo>
                  <a:pt x="1943" y="1051"/>
                </a:lnTo>
                <a:lnTo>
                  <a:pt x="1967" y="1099"/>
                </a:lnTo>
                <a:lnTo>
                  <a:pt x="1989" y="1147"/>
                </a:lnTo>
                <a:lnTo>
                  <a:pt x="2012" y="1195"/>
                </a:lnTo>
                <a:lnTo>
                  <a:pt x="2035" y="1242"/>
                </a:lnTo>
                <a:lnTo>
                  <a:pt x="2057" y="1288"/>
                </a:lnTo>
                <a:lnTo>
                  <a:pt x="2081" y="1335"/>
                </a:lnTo>
                <a:lnTo>
                  <a:pt x="2104" y="1380"/>
                </a:lnTo>
                <a:lnTo>
                  <a:pt x="2126" y="1426"/>
                </a:lnTo>
                <a:lnTo>
                  <a:pt x="2149" y="1470"/>
                </a:lnTo>
                <a:lnTo>
                  <a:pt x="2171" y="1514"/>
                </a:lnTo>
                <a:lnTo>
                  <a:pt x="2195" y="1557"/>
                </a:lnTo>
                <a:lnTo>
                  <a:pt x="2218" y="1599"/>
                </a:lnTo>
                <a:lnTo>
                  <a:pt x="2240" y="1641"/>
                </a:lnTo>
                <a:lnTo>
                  <a:pt x="2263" y="1683"/>
                </a:lnTo>
                <a:lnTo>
                  <a:pt x="2287" y="1723"/>
                </a:lnTo>
                <a:lnTo>
                  <a:pt x="2309" y="1762"/>
                </a:lnTo>
                <a:lnTo>
                  <a:pt x="2332" y="1802"/>
                </a:lnTo>
                <a:lnTo>
                  <a:pt x="2355" y="1840"/>
                </a:lnTo>
                <a:lnTo>
                  <a:pt x="2377" y="1878"/>
                </a:lnTo>
                <a:lnTo>
                  <a:pt x="2401" y="1915"/>
                </a:lnTo>
                <a:lnTo>
                  <a:pt x="2424" y="1951"/>
                </a:lnTo>
                <a:lnTo>
                  <a:pt x="2446" y="1987"/>
                </a:lnTo>
                <a:lnTo>
                  <a:pt x="2469" y="2021"/>
                </a:lnTo>
                <a:lnTo>
                  <a:pt x="2492" y="2055"/>
                </a:lnTo>
                <a:lnTo>
                  <a:pt x="2515" y="2088"/>
                </a:lnTo>
                <a:lnTo>
                  <a:pt x="2538" y="2121"/>
                </a:lnTo>
                <a:lnTo>
                  <a:pt x="2561" y="2152"/>
                </a:lnTo>
                <a:lnTo>
                  <a:pt x="2583" y="2196"/>
                </a:lnTo>
                <a:lnTo>
                  <a:pt x="2606" y="2191"/>
                </a:lnTo>
                <a:lnTo>
                  <a:pt x="2630" y="2245"/>
                </a:lnTo>
                <a:lnTo>
                  <a:pt x="2652" y="2278"/>
                </a:lnTo>
                <a:lnTo>
                  <a:pt x="2675" y="2297"/>
                </a:lnTo>
                <a:lnTo>
                  <a:pt x="2697" y="2318"/>
                </a:lnTo>
                <a:lnTo>
                  <a:pt x="2720" y="2364"/>
                </a:lnTo>
                <a:lnTo>
                  <a:pt x="2744" y="2392"/>
                </a:lnTo>
                <a:lnTo>
                  <a:pt x="2766" y="2396"/>
                </a:lnTo>
                <a:lnTo>
                  <a:pt x="2789" y="2427"/>
                </a:lnTo>
                <a:lnTo>
                  <a:pt x="2813" y="2454"/>
                </a:lnTo>
                <a:lnTo>
                  <a:pt x="2834" y="2480"/>
                </a:lnTo>
                <a:lnTo>
                  <a:pt x="2858" y="2507"/>
                </a:lnTo>
                <a:lnTo>
                  <a:pt x="2881" y="2520"/>
                </a:lnTo>
                <a:lnTo>
                  <a:pt x="2903" y="2554"/>
                </a:lnTo>
                <a:lnTo>
                  <a:pt x="2927" y="2560"/>
                </a:lnTo>
                <a:lnTo>
                  <a:pt x="2950" y="2592"/>
                </a:lnTo>
                <a:lnTo>
                  <a:pt x="2972" y="2607"/>
                </a:lnTo>
                <a:lnTo>
                  <a:pt x="2995" y="2627"/>
                </a:lnTo>
                <a:lnTo>
                  <a:pt x="3017" y="2648"/>
                </a:lnTo>
                <a:lnTo>
                  <a:pt x="3041" y="2668"/>
                </a:lnTo>
                <a:lnTo>
                  <a:pt x="3064" y="2681"/>
                </a:lnTo>
                <a:lnTo>
                  <a:pt x="3086" y="2706"/>
                </a:lnTo>
                <a:lnTo>
                  <a:pt x="3109" y="2713"/>
                </a:lnTo>
                <a:lnTo>
                  <a:pt x="3132" y="2741"/>
                </a:lnTo>
                <a:lnTo>
                  <a:pt x="3155" y="2747"/>
                </a:lnTo>
                <a:lnTo>
                  <a:pt x="3178" y="2765"/>
                </a:lnTo>
                <a:lnTo>
                  <a:pt x="3201" y="2785"/>
                </a:lnTo>
                <a:lnTo>
                  <a:pt x="3223" y="2797"/>
                </a:lnTo>
                <a:lnTo>
                  <a:pt x="3246" y="2812"/>
                </a:lnTo>
                <a:lnTo>
                  <a:pt x="3270" y="2826"/>
                </a:lnTo>
                <a:lnTo>
                  <a:pt x="3292" y="2840"/>
                </a:lnTo>
                <a:lnTo>
                  <a:pt x="3315" y="2850"/>
                </a:lnTo>
                <a:lnTo>
                  <a:pt x="3338" y="2867"/>
                </a:lnTo>
                <a:lnTo>
                  <a:pt x="3360" y="2881"/>
                </a:lnTo>
                <a:lnTo>
                  <a:pt x="3384" y="2890"/>
                </a:lnTo>
                <a:lnTo>
                  <a:pt x="3407" y="2902"/>
                </a:lnTo>
                <a:lnTo>
                  <a:pt x="3429" y="2915"/>
                </a:lnTo>
                <a:lnTo>
                  <a:pt x="3452" y="2928"/>
                </a:lnTo>
                <a:lnTo>
                  <a:pt x="3476" y="2934"/>
                </a:lnTo>
                <a:lnTo>
                  <a:pt x="3498" y="2948"/>
                </a:lnTo>
                <a:lnTo>
                  <a:pt x="3521" y="2958"/>
                </a:lnTo>
                <a:lnTo>
                  <a:pt x="3543" y="2966"/>
                </a:lnTo>
                <a:lnTo>
                  <a:pt x="3566" y="2976"/>
                </a:lnTo>
                <a:lnTo>
                  <a:pt x="3590" y="2988"/>
                </a:lnTo>
                <a:lnTo>
                  <a:pt x="3612" y="2998"/>
                </a:lnTo>
                <a:lnTo>
                  <a:pt x="3635" y="3004"/>
                </a:lnTo>
                <a:lnTo>
                  <a:pt x="3658" y="3013"/>
                </a:lnTo>
                <a:lnTo>
                  <a:pt x="3680" y="3021"/>
                </a:lnTo>
                <a:lnTo>
                  <a:pt x="3704" y="3032"/>
                </a:lnTo>
                <a:lnTo>
                  <a:pt x="3727" y="3038"/>
                </a:lnTo>
                <a:lnTo>
                  <a:pt x="3749" y="3046"/>
                </a:lnTo>
                <a:lnTo>
                  <a:pt x="3772" y="3053"/>
                </a:lnTo>
                <a:lnTo>
                  <a:pt x="3794" y="3062"/>
                </a:lnTo>
                <a:lnTo>
                  <a:pt x="3818" y="3066"/>
                </a:lnTo>
                <a:lnTo>
                  <a:pt x="3841" y="3075"/>
                </a:lnTo>
                <a:lnTo>
                  <a:pt x="3863" y="3082"/>
                </a:lnTo>
                <a:lnTo>
                  <a:pt x="3886" y="3088"/>
                </a:lnTo>
                <a:lnTo>
                  <a:pt x="3909" y="3094"/>
                </a:lnTo>
                <a:lnTo>
                  <a:pt x="3932" y="3099"/>
                </a:lnTo>
                <a:lnTo>
                  <a:pt x="3955" y="3107"/>
                </a:lnTo>
                <a:lnTo>
                  <a:pt x="3978" y="3112"/>
                </a:lnTo>
                <a:lnTo>
                  <a:pt x="4001" y="3117"/>
                </a:lnTo>
                <a:lnTo>
                  <a:pt x="4023" y="3123"/>
                </a:lnTo>
                <a:lnTo>
                  <a:pt x="4047" y="3129"/>
                </a:lnTo>
                <a:lnTo>
                  <a:pt x="4069" y="3134"/>
                </a:lnTo>
                <a:lnTo>
                  <a:pt x="4092" y="3137"/>
                </a:lnTo>
                <a:lnTo>
                  <a:pt x="4116" y="3144"/>
                </a:lnTo>
                <a:lnTo>
                  <a:pt x="4138" y="3148"/>
                </a:lnTo>
                <a:lnTo>
                  <a:pt x="4161" y="3152"/>
                </a:lnTo>
                <a:lnTo>
                  <a:pt x="4184" y="3157"/>
                </a:lnTo>
                <a:lnTo>
                  <a:pt x="4206" y="3161"/>
                </a:lnTo>
                <a:lnTo>
                  <a:pt x="4230" y="3166"/>
                </a:lnTo>
                <a:lnTo>
                  <a:pt x="4252" y="3170"/>
                </a:lnTo>
                <a:lnTo>
                  <a:pt x="4275" y="3174"/>
                </a:lnTo>
                <a:lnTo>
                  <a:pt x="4298" y="3178"/>
                </a:lnTo>
                <a:lnTo>
                  <a:pt x="4320" y="3181"/>
                </a:lnTo>
                <a:lnTo>
                  <a:pt x="4344" y="3185"/>
                </a:lnTo>
                <a:lnTo>
                  <a:pt x="4367" y="3188"/>
                </a:lnTo>
                <a:lnTo>
                  <a:pt x="4389" y="3193"/>
                </a:lnTo>
                <a:lnTo>
                  <a:pt x="4412" y="3195"/>
                </a:lnTo>
                <a:lnTo>
                  <a:pt x="4435" y="3198"/>
                </a:lnTo>
                <a:lnTo>
                  <a:pt x="4458" y="3201"/>
                </a:lnTo>
                <a:lnTo>
                  <a:pt x="4481" y="3205"/>
                </a:lnTo>
                <a:lnTo>
                  <a:pt x="4504" y="3207"/>
                </a:lnTo>
                <a:lnTo>
                  <a:pt x="4527" y="3210"/>
                </a:lnTo>
                <a:lnTo>
                  <a:pt x="4549" y="3213"/>
                </a:lnTo>
                <a:lnTo>
                  <a:pt x="4573" y="3216"/>
                </a:lnTo>
                <a:lnTo>
                  <a:pt x="4595" y="3218"/>
                </a:lnTo>
                <a:lnTo>
                  <a:pt x="4618" y="3221"/>
                </a:lnTo>
                <a:lnTo>
                  <a:pt x="4642" y="3223"/>
                </a:lnTo>
                <a:lnTo>
                  <a:pt x="4664" y="3226"/>
                </a:lnTo>
                <a:lnTo>
                  <a:pt x="4687" y="3228"/>
                </a:lnTo>
                <a:lnTo>
                  <a:pt x="4709" y="3230"/>
                </a:lnTo>
                <a:lnTo>
                  <a:pt x="4732" y="3233"/>
                </a:lnTo>
                <a:lnTo>
                  <a:pt x="4756" y="3234"/>
                </a:lnTo>
                <a:lnTo>
                  <a:pt x="4778" y="3237"/>
                </a:lnTo>
                <a:lnTo>
                  <a:pt x="4801" y="3239"/>
                </a:lnTo>
                <a:lnTo>
                  <a:pt x="4824" y="3242"/>
                </a:lnTo>
                <a:lnTo>
                  <a:pt x="4846" y="3243"/>
                </a:lnTo>
                <a:lnTo>
                  <a:pt x="4870" y="3244"/>
                </a:lnTo>
                <a:lnTo>
                  <a:pt x="4893" y="3246"/>
                </a:lnTo>
                <a:lnTo>
                  <a:pt x="4915" y="3248"/>
                </a:lnTo>
                <a:lnTo>
                  <a:pt x="4938" y="3250"/>
                </a:lnTo>
                <a:lnTo>
                  <a:pt x="4960" y="3252"/>
                </a:lnTo>
                <a:lnTo>
                  <a:pt x="4984" y="3253"/>
                </a:lnTo>
                <a:lnTo>
                  <a:pt x="5007" y="3255"/>
                </a:lnTo>
                <a:lnTo>
                  <a:pt x="5029" y="3256"/>
                </a:lnTo>
                <a:lnTo>
                  <a:pt x="5052" y="3258"/>
                </a:lnTo>
                <a:lnTo>
                  <a:pt x="5075" y="3258"/>
                </a:lnTo>
                <a:lnTo>
                  <a:pt x="5098" y="3260"/>
                </a:lnTo>
                <a:lnTo>
                  <a:pt x="5121" y="3261"/>
                </a:lnTo>
                <a:lnTo>
                  <a:pt x="5144" y="3263"/>
                </a:lnTo>
                <a:lnTo>
                  <a:pt x="5166" y="3264"/>
                </a:lnTo>
                <a:lnTo>
                  <a:pt x="5190" y="3266"/>
                </a:lnTo>
                <a:lnTo>
                  <a:pt x="5213" y="3267"/>
                </a:lnTo>
                <a:lnTo>
                  <a:pt x="5235" y="3268"/>
                </a:lnTo>
                <a:lnTo>
                  <a:pt x="5258" y="3269"/>
                </a:lnTo>
                <a:lnTo>
                  <a:pt x="5281" y="3271"/>
                </a:lnTo>
                <a:lnTo>
                  <a:pt x="5304" y="3272"/>
                </a:lnTo>
                <a:lnTo>
                  <a:pt x="5327" y="3273"/>
                </a:lnTo>
                <a:lnTo>
                  <a:pt x="5350" y="3273"/>
                </a:lnTo>
                <a:lnTo>
                  <a:pt x="5372" y="3274"/>
                </a:lnTo>
                <a:lnTo>
                  <a:pt x="5395" y="3275"/>
                </a:lnTo>
                <a:lnTo>
                  <a:pt x="5419" y="3276"/>
                </a:lnTo>
                <a:lnTo>
                  <a:pt x="5441" y="3277"/>
                </a:lnTo>
                <a:lnTo>
                  <a:pt x="5464" y="3278"/>
                </a:lnTo>
                <a:lnTo>
                  <a:pt x="5486" y="3279"/>
                </a:lnTo>
                <a:lnTo>
                  <a:pt x="5509" y="3280"/>
                </a:lnTo>
                <a:lnTo>
                  <a:pt x="5533" y="3281"/>
                </a:lnTo>
                <a:lnTo>
                  <a:pt x="5555" y="3282"/>
                </a:lnTo>
                <a:lnTo>
                  <a:pt x="5578" y="3282"/>
                </a:lnTo>
                <a:lnTo>
                  <a:pt x="5601" y="3283"/>
                </a:lnTo>
                <a:lnTo>
                  <a:pt x="5623" y="3284"/>
                </a:lnTo>
                <a:lnTo>
                  <a:pt x="5647" y="3285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6" name="Freeform 16"/>
          <p:cNvSpPr>
            <a:spLocks/>
          </p:cNvSpPr>
          <p:nvPr/>
        </p:nvSpPr>
        <p:spPr bwMode="auto">
          <a:xfrm>
            <a:off x="1665289" y="2735263"/>
            <a:ext cx="6484937" cy="3421062"/>
          </a:xfrm>
          <a:custGeom>
            <a:avLst/>
            <a:gdLst>
              <a:gd name="T0" fmla="*/ 2147483647 w 5648"/>
              <a:gd name="T1" fmla="*/ 2147483647 h 3312"/>
              <a:gd name="T2" fmla="*/ 2147483647 w 5648"/>
              <a:gd name="T3" fmla="*/ 2147483647 h 3312"/>
              <a:gd name="T4" fmla="*/ 2147483647 w 5648"/>
              <a:gd name="T5" fmla="*/ 2147483647 h 3312"/>
              <a:gd name="T6" fmla="*/ 2147483647 w 5648"/>
              <a:gd name="T7" fmla="*/ 2147483647 h 3312"/>
              <a:gd name="T8" fmla="*/ 2147483647 w 5648"/>
              <a:gd name="T9" fmla="*/ 2147483647 h 3312"/>
              <a:gd name="T10" fmla="*/ 2147483647 w 5648"/>
              <a:gd name="T11" fmla="*/ 2147483647 h 3312"/>
              <a:gd name="T12" fmla="*/ 2147483647 w 5648"/>
              <a:gd name="T13" fmla="*/ 2147483647 h 3312"/>
              <a:gd name="T14" fmla="*/ 2147483647 w 5648"/>
              <a:gd name="T15" fmla="*/ 2147483647 h 3312"/>
              <a:gd name="T16" fmla="*/ 2147483647 w 5648"/>
              <a:gd name="T17" fmla="*/ 2147483647 h 3312"/>
              <a:gd name="T18" fmla="*/ 2147483647 w 5648"/>
              <a:gd name="T19" fmla="*/ 2147483647 h 3312"/>
              <a:gd name="T20" fmla="*/ 2147483647 w 5648"/>
              <a:gd name="T21" fmla="*/ 2147483647 h 3312"/>
              <a:gd name="T22" fmla="*/ 2147483647 w 5648"/>
              <a:gd name="T23" fmla="*/ 2147483647 h 3312"/>
              <a:gd name="T24" fmla="*/ 2147483647 w 5648"/>
              <a:gd name="T25" fmla="*/ 2147483647 h 3312"/>
              <a:gd name="T26" fmla="*/ 2147483647 w 5648"/>
              <a:gd name="T27" fmla="*/ 2147483647 h 3312"/>
              <a:gd name="T28" fmla="*/ 2147483647 w 5648"/>
              <a:gd name="T29" fmla="*/ 2147483647 h 3312"/>
              <a:gd name="T30" fmla="*/ 2147483647 w 5648"/>
              <a:gd name="T31" fmla="*/ 2147483647 h 3312"/>
              <a:gd name="T32" fmla="*/ 2147483647 w 5648"/>
              <a:gd name="T33" fmla="*/ 2147483647 h 3312"/>
              <a:gd name="T34" fmla="*/ 2147483647 w 5648"/>
              <a:gd name="T35" fmla="*/ 2147483647 h 3312"/>
              <a:gd name="T36" fmla="*/ 2147483647 w 5648"/>
              <a:gd name="T37" fmla="*/ 2147483647 h 3312"/>
              <a:gd name="T38" fmla="*/ 2147483647 w 5648"/>
              <a:gd name="T39" fmla="*/ 2147483647 h 3312"/>
              <a:gd name="T40" fmla="*/ 2147483647 w 5648"/>
              <a:gd name="T41" fmla="*/ 2147483647 h 3312"/>
              <a:gd name="T42" fmla="*/ 2147483647 w 5648"/>
              <a:gd name="T43" fmla="*/ 2147483647 h 3312"/>
              <a:gd name="T44" fmla="*/ 2147483647 w 5648"/>
              <a:gd name="T45" fmla="*/ 2147483647 h 3312"/>
              <a:gd name="T46" fmla="*/ 2147483647 w 5648"/>
              <a:gd name="T47" fmla="*/ 2147483647 h 3312"/>
              <a:gd name="T48" fmla="*/ 2147483647 w 5648"/>
              <a:gd name="T49" fmla="*/ 2147483647 h 3312"/>
              <a:gd name="T50" fmla="*/ 2147483647 w 5648"/>
              <a:gd name="T51" fmla="*/ 2147483647 h 3312"/>
              <a:gd name="T52" fmla="*/ 2147483647 w 5648"/>
              <a:gd name="T53" fmla="*/ 2147483647 h 3312"/>
              <a:gd name="T54" fmla="*/ 2147483647 w 5648"/>
              <a:gd name="T55" fmla="*/ 2147483647 h 3312"/>
              <a:gd name="T56" fmla="*/ 2147483647 w 5648"/>
              <a:gd name="T57" fmla="*/ 2147483647 h 3312"/>
              <a:gd name="T58" fmla="*/ 2147483647 w 5648"/>
              <a:gd name="T59" fmla="*/ 2147483647 h 3312"/>
              <a:gd name="T60" fmla="*/ 2147483647 w 5648"/>
              <a:gd name="T61" fmla="*/ 2147483647 h 3312"/>
              <a:gd name="T62" fmla="*/ 2147483647 w 5648"/>
              <a:gd name="T63" fmla="*/ 2147483647 h 3312"/>
              <a:gd name="T64" fmla="*/ 2147483647 w 5648"/>
              <a:gd name="T65" fmla="*/ 2147483647 h 3312"/>
              <a:gd name="T66" fmla="*/ 2147483647 w 5648"/>
              <a:gd name="T67" fmla="*/ 2147483647 h 3312"/>
              <a:gd name="T68" fmla="*/ 2147483647 w 5648"/>
              <a:gd name="T69" fmla="*/ 2147483647 h 3312"/>
              <a:gd name="T70" fmla="*/ 2147483647 w 5648"/>
              <a:gd name="T71" fmla="*/ 2147483647 h 3312"/>
              <a:gd name="T72" fmla="*/ 2147483647 w 5648"/>
              <a:gd name="T73" fmla="*/ 2147483647 h 3312"/>
              <a:gd name="T74" fmla="*/ 2147483647 w 5648"/>
              <a:gd name="T75" fmla="*/ 2147483647 h 3312"/>
              <a:gd name="T76" fmla="*/ 2147483647 w 5648"/>
              <a:gd name="T77" fmla="*/ 2147483647 h 3312"/>
              <a:gd name="T78" fmla="*/ 2147483647 w 5648"/>
              <a:gd name="T79" fmla="*/ 2147483647 h 3312"/>
              <a:gd name="T80" fmla="*/ 2147483647 w 5648"/>
              <a:gd name="T81" fmla="*/ 2147483647 h 3312"/>
              <a:gd name="T82" fmla="*/ 2147483647 w 5648"/>
              <a:gd name="T83" fmla="*/ 2147483647 h 3312"/>
              <a:gd name="T84" fmla="*/ 2147483647 w 5648"/>
              <a:gd name="T85" fmla="*/ 2147483647 h 3312"/>
              <a:gd name="T86" fmla="*/ 2147483647 w 5648"/>
              <a:gd name="T87" fmla="*/ 2147483647 h 3312"/>
              <a:gd name="T88" fmla="*/ 2147483647 w 5648"/>
              <a:gd name="T89" fmla="*/ 2147483647 h 3312"/>
              <a:gd name="T90" fmla="*/ 2147483647 w 5648"/>
              <a:gd name="T91" fmla="*/ 2147483647 h 3312"/>
              <a:gd name="T92" fmla="*/ 2147483647 w 5648"/>
              <a:gd name="T93" fmla="*/ 2147483647 h 3312"/>
              <a:gd name="T94" fmla="*/ 2147483647 w 5648"/>
              <a:gd name="T95" fmla="*/ 2147483647 h 3312"/>
              <a:gd name="T96" fmla="*/ 2147483647 w 5648"/>
              <a:gd name="T97" fmla="*/ 2147483647 h 3312"/>
              <a:gd name="T98" fmla="*/ 2147483647 w 5648"/>
              <a:gd name="T99" fmla="*/ 2147483647 h 3312"/>
              <a:gd name="T100" fmla="*/ 2147483647 w 5648"/>
              <a:gd name="T101" fmla="*/ 2147483647 h 3312"/>
              <a:gd name="T102" fmla="*/ 2147483647 w 5648"/>
              <a:gd name="T103" fmla="*/ 2147483647 h 3312"/>
              <a:gd name="T104" fmla="*/ 2147483647 w 5648"/>
              <a:gd name="T105" fmla="*/ 2147483647 h 3312"/>
              <a:gd name="T106" fmla="*/ 2147483647 w 5648"/>
              <a:gd name="T107" fmla="*/ 2147483647 h 3312"/>
              <a:gd name="T108" fmla="*/ 2147483647 w 5648"/>
              <a:gd name="T109" fmla="*/ 2147483647 h 3312"/>
              <a:gd name="T110" fmla="*/ 2147483647 w 5648"/>
              <a:gd name="T111" fmla="*/ 2147483647 h 3312"/>
              <a:gd name="T112" fmla="*/ 2147483647 w 5648"/>
              <a:gd name="T113" fmla="*/ 2147483647 h 3312"/>
              <a:gd name="T114" fmla="*/ 2147483647 w 5648"/>
              <a:gd name="T115" fmla="*/ 2147483647 h 3312"/>
              <a:gd name="T116" fmla="*/ 2147483647 w 5648"/>
              <a:gd name="T117" fmla="*/ 2147483647 h 3312"/>
              <a:gd name="T118" fmla="*/ 2147483647 w 5648"/>
              <a:gd name="T119" fmla="*/ 2147483647 h 3312"/>
              <a:gd name="T120" fmla="*/ 2147483647 w 5648"/>
              <a:gd name="T121" fmla="*/ 2147483647 h 3312"/>
              <a:gd name="T122" fmla="*/ 2147483647 w 5648"/>
              <a:gd name="T123" fmla="*/ 2147483647 h 331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8"/>
              <a:gd name="T187" fmla="*/ 0 h 3312"/>
              <a:gd name="T188" fmla="*/ 5648 w 5648"/>
              <a:gd name="T189" fmla="*/ 3312 h 331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8" h="3312">
                <a:moveTo>
                  <a:pt x="0" y="3311"/>
                </a:moveTo>
                <a:lnTo>
                  <a:pt x="24" y="3311"/>
                </a:lnTo>
                <a:lnTo>
                  <a:pt x="46" y="3311"/>
                </a:lnTo>
                <a:lnTo>
                  <a:pt x="69" y="3311"/>
                </a:lnTo>
                <a:lnTo>
                  <a:pt x="92" y="3311"/>
                </a:lnTo>
                <a:lnTo>
                  <a:pt x="114" y="3311"/>
                </a:lnTo>
                <a:lnTo>
                  <a:pt x="138" y="3311"/>
                </a:lnTo>
                <a:lnTo>
                  <a:pt x="161" y="3310"/>
                </a:lnTo>
                <a:lnTo>
                  <a:pt x="183" y="3308"/>
                </a:lnTo>
                <a:lnTo>
                  <a:pt x="206" y="3305"/>
                </a:lnTo>
                <a:lnTo>
                  <a:pt x="228" y="3301"/>
                </a:lnTo>
                <a:lnTo>
                  <a:pt x="252" y="3292"/>
                </a:lnTo>
                <a:lnTo>
                  <a:pt x="275" y="3280"/>
                </a:lnTo>
                <a:lnTo>
                  <a:pt x="297" y="3262"/>
                </a:lnTo>
                <a:lnTo>
                  <a:pt x="320" y="3238"/>
                </a:lnTo>
                <a:lnTo>
                  <a:pt x="343" y="3207"/>
                </a:lnTo>
                <a:lnTo>
                  <a:pt x="366" y="3168"/>
                </a:lnTo>
                <a:lnTo>
                  <a:pt x="389" y="3121"/>
                </a:lnTo>
                <a:lnTo>
                  <a:pt x="412" y="3064"/>
                </a:lnTo>
                <a:lnTo>
                  <a:pt x="434" y="2999"/>
                </a:lnTo>
                <a:lnTo>
                  <a:pt x="457" y="2925"/>
                </a:lnTo>
                <a:lnTo>
                  <a:pt x="481" y="2841"/>
                </a:lnTo>
                <a:lnTo>
                  <a:pt x="503" y="2750"/>
                </a:lnTo>
                <a:lnTo>
                  <a:pt x="526" y="2651"/>
                </a:lnTo>
                <a:lnTo>
                  <a:pt x="549" y="2546"/>
                </a:lnTo>
                <a:lnTo>
                  <a:pt x="572" y="2434"/>
                </a:lnTo>
                <a:lnTo>
                  <a:pt x="595" y="2318"/>
                </a:lnTo>
                <a:lnTo>
                  <a:pt x="618" y="2198"/>
                </a:lnTo>
                <a:lnTo>
                  <a:pt x="640" y="2072"/>
                </a:lnTo>
                <a:lnTo>
                  <a:pt x="663" y="1950"/>
                </a:lnTo>
                <a:lnTo>
                  <a:pt x="687" y="1822"/>
                </a:lnTo>
                <a:lnTo>
                  <a:pt x="709" y="1697"/>
                </a:lnTo>
                <a:lnTo>
                  <a:pt x="732" y="1570"/>
                </a:lnTo>
                <a:lnTo>
                  <a:pt x="754" y="1446"/>
                </a:lnTo>
                <a:lnTo>
                  <a:pt x="777" y="1325"/>
                </a:lnTo>
                <a:lnTo>
                  <a:pt x="801" y="1206"/>
                </a:lnTo>
                <a:lnTo>
                  <a:pt x="823" y="1100"/>
                </a:lnTo>
                <a:lnTo>
                  <a:pt x="846" y="977"/>
                </a:lnTo>
                <a:lnTo>
                  <a:pt x="869" y="885"/>
                </a:lnTo>
                <a:lnTo>
                  <a:pt x="891" y="772"/>
                </a:lnTo>
                <a:lnTo>
                  <a:pt x="915" y="692"/>
                </a:lnTo>
                <a:lnTo>
                  <a:pt x="938" y="595"/>
                </a:lnTo>
                <a:lnTo>
                  <a:pt x="960" y="514"/>
                </a:lnTo>
                <a:lnTo>
                  <a:pt x="983" y="438"/>
                </a:lnTo>
                <a:lnTo>
                  <a:pt x="1005" y="369"/>
                </a:lnTo>
                <a:lnTo>
                  <a:pt x="1029" y="306"/>
                </a:lnTo>
                <a:lnTo>
                  <a:pt x="1052" y="249"/>
                </a:lnTo>
                <a:lnTo>
                  <a:pt x="1074" y="198"/>
                </a:lnTo>
                <a:lnTo>
                  <a:pt x="1098" y="153"/>
                </a:lnTo>
                <a:lnTo>
                  <a:pt x="1120" y="114"/>
                </a:lnTo>
                <a:lnTo>
                  <a:pt x="1143" y="82"/>
                </a:lnTo>
                <a:lnTo>
                  <a:pt x="1166" y="55"/>
                </a:lnTo>
                <a:lnTo>
                  <a:pt x="1189" y="34"/>
                </a:lnTo>
                <a:lnTo>
                  <a:pt x="1212" y="18"/>
                </a:lnTo>
                <a:lnTo>
                  <a:pt x="1235" y="7"/>
                </a:lnTo>
                <a:lnTo>
                  <a:pt x="1258" y="1"/>
                </a:lnTo>
                <a:lnTo>
                  <a:pt x="1280" y="0"/>
                </a:lnTo>
                <a:lnTo>
                  <a:pt x="1303" y="3"/>
                </a:lnTo>
                <a:lnTo>
                  <a:pt x="1327" y="10"/>
                </a:lnTo>
                <a:lnTo>
                  <a:pt x="1349" y="23"/>
                </a:lnTo>
                <a:lnTo>
                  <a:pt x="1372" y="38"/>
                </a:lnTo>
                <a:lnTo>
                  <a:pt x="1395" y="56"/>
                </a:lnTo>
                <a:lnTo>
                  <a:pt x="1417" y="79"/>
                </a:lnTo>
                <a:lnTo>
                  <a:pt x="1441" y="104"/>
                </a:lnTo>
                <a:lnTo>
                  <a:pt x="1463" y="131"/>
                </a:lnTo>
                <a:lnTo>
                  <a:pt x="1486" y="162"/>
                </a:lnTo>
                <a:lnTo>
                  <a:pt x="1509" y="195"/>
                </a:lnTo>
                <a:lnTo>
                  <a:pt x="1531" y="231"/>
                </a:lnTo>
                <a:lnTo>
                  <a:pt x="1555" y="267"/>
                </a:lnTo>
                <a:lnTo>
                  <a:pt x="1578" y="307"/>
                </a:lnTo>
                <a:lnTo>
                  <a:pt x="1600" y="347"/>
                </a:lnTo>
                <a:lnTo>
                  <a:pt x="1624" y="389"/>
                </a:lnTo>
                <a:lnTo>
                  <a:pt x="1646" y="432"/>
                </a:lnTo>
                <a:lnTo>
                  <a:pt x="1669" y="476"/>
                </a:lnTo>
                <a:lnTo>
                  <a:pt x="1692" y="522"/>
                </a:lnTo>
                <a:lnTo>
                  <a:pt x="1715" y="568"/>
                </a:lnTo>
                <a:lnTo>
                  <a:pt x="1738" y="615"/>
                </a:lnTo>
                <a:lnTo>
                  <a:pt x="1761" y="662"/>
                </a:lnTo>
                <a:lnTo>
                  <a:pt x="1784" y="711"/>
                </a:lnTo>
                <a:lnTo>
                  <a:pt x="1806" y="759"/>
                </a:lnTo>
                <a:lnTo>
                  <a:pt x="1829" y="808"/>
                </a:lnTo>
                <a:lnTo>
                  <a:pt x="1853" y="856"/>
                </a:lnTo>
                <a:lnTo>
                  <a:pt x="1875" y="905"/>
                </a:lnTo>
                <a:lnTo>
                  <a:pt x="1898" y="954"/>
                </a:lnTo>
                <a:lnTo>
                  <a:pt x="1920" y="1003"/>
                </a:lnTo>
                <a:lnTo>
                  <a:pt x="1943" y="1051"/>
                </a:lnTo>
                <a:lnTo>
                  <a:pt x="1967" y="1099"/>
                </a:lnTo>
                <a:lnTo>
                  <a:pt x="1989" y="1147"/>
                </a:lnTo>
                <a:lnTo>
                  <a:pt x="2012" y="1195"/>
                </a:lnTo>
                <a:lnTo>
                  <a:pt x="2035" y="1242"/>
                </a:lnTo>
                <a:lnTo>
                  <a:pt x="2057" y="1288"/>
                </a:lnTo>
                <a:lnTo>
                  <a:pt x="2081" y="1335"/>
                </a:lnTo>
                <a:lnTo>
                  <a:pt x="2104" y="1380"/>
                </a:lnTo>
                <a:lnTo>
                  <a:pt x="2126" y="1426"/>
                </a:lnTo>
                <a:lnTo>
                  <a:pt x="2149" y="1470"/>
                </a:lnTo>
                <a:lnTo>
                  <a:pt x="2171" y="1514"/>
                </a:lnTo>
                <a:lnTo>
                  <a:pt x="2195" y="1557"/>
                </a:lnTo>
                <a:lnTo>
                  <a:pt x="2218" y="1599"/>
                </a:lnTo>
                <a:lnTo>
                  <a:pt x="2240" y="1641"/>
                </a:lnTo>
                <a:lnTo>
                  <a:pt x="2263" y="1683"/>
                </a:lnTo>
                <a:lnTo>
                  <a:pt x="2287" y="1723"/>
                </a:lnTo>
                <a:lnTo>
                  <a:pt x="2309" y="1762"/>
                </a:lnTo>
                <a:lnTo>
                  <a:pt x="2332" y="1802"/>
                </a:lnTo>
                <a:lnTo>
                  <a:pt x="2355" y="1840"/>
                </a:lnTo>
                <a:lnTo>
                  <a:pt x="2377" y="1878"/>
                </a:lnTo>
                <a:lnTo>
                  <a:pt x="2401" y="1915"/>
                </a:lnTo>
                <a:lnTo>
                  <a:pt x="2424" y="1951"/>
                </a:lnTo>
                <a:lnTo>
                  <a:pt x="2446" y="1987"/>
                </a:lnTo>
                <a:lnTo>
                  <a:pt x="2469" y="2021"/>
                </a:lnTo>
                <a:lnTo>
                  <a:pt x="2492" y="2055"/>
                </a:lnTo>
                <a:lnTo>
                  <a:pt x="2515" y="2088"/>
                </a:lnTo>
                <a:lnTo>
                  <a:pt x="2538" y="2121"/>
                </a:lnTo>
                <a:lnTo>
                  <a:pt x="2561" y="2152"/>
                </a:lnTo>
                <a:lnTo>
                  <a:pt x="2583" y="2196"/>
                </a:lnTo>
                <a:lnTo>
                  <a:pt x="2606" y="2191"/>
                </a:lnTo>
                <a:lnTo>
                  <a:pt x="2630" y="2245"/>
                </a:lnTo>
                <a:lnTo>
                  <a:pt x="2652" y="2278"/>
                </a:lnTo>
                <a:lnTo>
                  <a:pt x="2675" y="2297"/>
                </a:lnTo>
                <a:lnTo>
                  <a:pt x="2697" y="2318"/>
                </a:lnTo>
                <a:lnTo>
                  <a:pt x="2720" y="2364"/>
                </a:lnTo>
                <a:lnTo>
                  <a:pt x="2744" y="2392"/>
                </a:lnTo>
                <a:lnTo>
                  <a:pt x="2766" y="2396"/>
                </a:lnTo>
                <a:lnTo>
                  <a:pt x="2789" y="2427"/>
                </a:lnTo>
                <a:lnTo>
                  <a:pt x="2813" y="2454"/>
                </a:lnTo>
                <a:lnTo>
                  <a:pt x="2834" y="2480"/>
                </a:lnTo>
                <a:lnTo>
                  <a:pt x="2858" y="2507"/>
                </a:lnTo>
                <a:lnTo>
                  <a:pt x="2881" y="2520"/>
                </a:lnTo>
                <a:lnTo>
                  <a:pt x="2903" y="2554"/>
                </a:lnTo>
                <a:lnTo>
                  <a:pt x="2927" y="2560"/>
                </a:lnTo>
                <a:lnTo>
                  <a:pt x="2950" y="2592"/>
                </a:lnTo>
                <a:lnTo>
                  <a:pt x="2972" y="2607"/>
                </a:lnTo>
                <a:lnTo>
                  <a:pt x="2995" y="2627"/>
                </a:lnTo>
                <a:lnTo>
                  <a:pt x="3017" y="2648"/>
                </a:lnTo>
                <a:lnTo>
                  <a:pt x="3041" y="2668"/>
                </a:lnTo>
                <a:lnTo>
                  <a:pt x="3064" y="2681"/>
                </a:lnTo>
                <a:lnTo>
                  <a:pt x="3086" y="2706"/>
                </a:lnTo>
                <a:lnTo>
                  <a:pt x="3109" y="2713"/>
                </a:lnTo>
                <a:lnTo>
                  <a:pt x="3132" y="2741"/>
                </a:lnTo>
                <a:lnTo>
                  <a:pt x="3155" y="2747"/>
                </a:lnTo>
                <a:lnTo>
                  <a:pt x="3178" y="2765"/>
                </a:lnTo>
                <a:lnTo>
                  <a:pt x="3201" y="2785"/>
                </a:lnTo>
                <a:lnTo>
                  <a:pt x="3223" y="2797"/>
                </a:lnTo>
                <a:lnTo>
                  <a:pt x="3246" y="2812"/>
                </a:lnTo>
                <a:lnTo>
                  <a:pt x="3270" y="2826"/>
                </a:lnTo>
                <a:lnTo>
                  <a:pt x="3292" y="2840"/>
                </a:lnTo>
                <a:lnTo>
                  <a:pt x="3315" y="2850"/>
                </a:lnTo>
                <a:lnTo>
                  <a:pt x="3338" y="2867"/>
                </a:lnTo>
                <a:lnTo>
                  <a:pt x="3360" y="2881"/>
                </a:lnTo>
                <a:lnTo>
                  <a:pt x="3384" y="2890"/>
                </a:lnTo>
                <a:lnTo>
                  <a:pt x="3407" y="2902"/>
                </a:lnTo>
                <a:lnTo>
                  <a:pt x="3429" y="2915"/>
                </a:lnTo>
                <a:lnTo>
                  <a:pt x="3452" y="2928"/>
                </a:lnTo>
                <a:lnTo>
                  <a:pt x="3476" y="2934"/>
                </a:lnTo>
                <a:lnTo>
                  <a:pt x="3498" y="2948"/>
                </a:lnTo>
                <a:lnTo>
                  <a:pt x="3521" y="2958"/>
                </a:lnTo>
                <a:lnTo>
                  <a:pt x="3543" y="2966"/>
                </a:lnTo>
                <a:lnTo>
                  <a:pt x="3566" y="2976"/>
                </a:lnTo>
                <a:lnTo>
                  <a:pt x="3590" y="2988"/>
                </a:lnTo>
                <a:lnTo>
                  <a:pt x="3612" y="2998"/>
                </a:lnTo>
                <a:lnTo>
                  <a:pt x="3635" y="3004"/>
                </a:lnTo>
                <a:lnTo>
                  <a:pt x="3658" y="3013"/>
                </a:lnTo>
                <a:lnTo>
                  <a:pt x="3680" y="3021"/>
                </a:lnTo>
                <a:lnTo>
                  <a:pt x="3704" y="3032"/>
                </a:lnTo>
                <a:lnTo>
                  <a:pt x="3727" y="3038"/>
                </a:lnTo>
                <a:lnTo>
                  <a:pt x="3749" y="3046"/>
                </a:lnTo>
                <a:lnTo>
                  <a:pt x="3772" y="3053"/>
                </a:lnTo>
                <a:lnTo>
                  <a:pt x="3794" y="3062"/>
                </a:lnTo>
                <a:lnTo>
                  <a:pt x="3818" y="3066"/>
                </a:lnTo>
                <a:lnTo>
                  <a:pt x="3841" y="3075"/>
                </a:lnTo>
                <a:lnTo>
                  <a:pt x="3863" y="3082"/>
                </a:lnTo>
                <a:lnTo>
                  <a:pt x="3886" y="3088"/>
                </a:lnTo>
                <a:lnTo>
                  <a:pt x="3909" y="3094"/>
                </a:lnTo>
                <a:lnTo>
                  <a:pt x="3932" y="3099"/>
                </a:lnTo>
                <a:lnTo>
                  <a:pt x="3955" y="3107"/>
                </a:lnTo>
                <a:lnTo>
                  <a:pt x="3978" y="3112"/>
                </a:lnTo>
                <a:lnTo>
                  <a:pt x="4001" y="3117"/>
                </a:lnTo>
                <a:lnTo>
                  <a:pt x="4023" y="3123"/>
                </a:lnTo>
                <a:lnTo>
                  <a:pt x="4047" y="3129"/>
                </a:lnTo>
                <a:lnTo>
                  <a:pt x="4069" y="3134"/>
                </a:lnTo>
                <a:lnTo>
                  <a:pt x="4092" y="3137"/>
                </a:lnTo>
                <a:lnTo>
                  <a:pt x="4116" y="3144"/>
                </a:lnTo>
                <a:lnTo>
                  <a:pt x="4138" y="3148"/>
                </a:lnTo>
                <a:lnTo>
                  <a:pt x="4161" y="3152"/>
                </a:lnTo>
                <a:lnTo>
                  <a:pt x="4184" y="3157"/>
                </a:lnTo>
                <a:lnTo>
                  <a:pt x="4206" y="3161"/>
                </a:lnTo>
                <a:lnTo>
                  <a:pt x="4230" y="3166"/>
                </a:lnTo>
                <a:lnTo>
                  <a:pt x="4252" y="3170"/>
                </a:lnTo>
                <a:lnTo>
                  <a:pt x="4275" y="3174"/>
                </a:lnTo>
                <a:lnTo>
                  <a:pt x="4298" y="3178"/>
                </a:lnTo>
                <a:lnTo>
                  <a:pt x="4320" y="3181"/>
                </a:lnTo>
                <a:lnTo>
                  <a:pt x="4344" y="3185"/>
                </a:lnTo>
                <a:lnTo>
                  <a:pt x="4367" y="3188"/>
                </a:lnTo>
                <a:lnTo>
                  <a:pt x="4389" y="3193"/>
                </a:lnTo>
                <a:lnTo>
                  <a:pt x="4412" y="3195"/>
                </a:lnTo>
                <a:lnTo>
                  <a:pt x="4435" y="3198"/>
                </a:lnTo>
                <a:lnTo>
                  <a:pt x="4458" y="3201"/>
                </a:lnTo>
                <a:lnTo>
                  <a:pt x="4481" y="3205"/>
                </a:lnTo>
                <a:lnTo>
                  <a:pt x="4504" y="3207"/>
                </a:lnTo>
                <a:lnTo>
                  <a:pt x="4527" y="3210"/>
                </a:lnTo>
                <a:lnTo>
                  <a:pt x="4549" y="3213"/>
                </a:lnTo>
                <a:lnTo>
                  <a:pt x="4573" y="3216"/>
                </a:lnTo>
                <a:lnTo>
                  <a:pt x="4595" y="3218"/>
                </a:lnTo>
                <a:lnTo>
                  <a:pt x="4618" y="3221"/>
                </a:lnTo>
                <a:lnTo>
                  <a:pt x="4642" y="3223"/>
                </a:lnTo>
                <a:lnTo>
                  <a:pt x="4664" y="3226"/>
                </a:lnTo>
                <a:lnTo>
                  <a:pt x="4687" y="3228"/>
                </a:lnTo>
                <a:lnTo>
                  <a:pt x="4709" y="3230"/>
                </a:lnTo>
                <a:lnTo>
                  <a:pt x="4732" y="3233"/>
                </a:lnTo>
                <a:lnTo>
                  <a:pt x="4756" y="3234"/>
                </a:lnTo>
                <a:lnTo>
                  <a:pt x="4778" y="3237"/>
                </a:lnTo>
                <a:lnTo>
                  <a:pt x="4801" y="3239"/>
                </a:lnTo>
                <a:lnTo>
                  <a:pt x="4824" y="3242"/>
                </a:lnTo>
                <a:lnTo>
                  <a:pt x="4846" y="3243"/>
                </a:lnTo>
                <a:lnTo>
                  <a:pt x="4870" y="3244"/>
                </a:lnTo>
                <a:lnTo>
                  <a:pt x="4893" y="3246"/>
                </a:lnTo>
                <a:lnTo>
                  <a:pt x="4915" y="3248"/>
                </a:lnTo>
                <a:lnTo>
                  <a:pt x="4938" y="3250"/>
                </a:lnTo>
                <a:lnTo>
                  <a:pt x="4960" y="3252"/>
                </a:lnTo>
                <a:lnTo>
                  <a:pt x="4984" y="3253"/>
                </a:lnTo>
                <a:lnTo>
                  <a:pt x="5007" y="3255"/>
                </a:lnTo>
                <a:lnTo>
                  <a:pt x="5029" y="3256"/>
                </a:lnTo>
                <a:lnTo>
                  <a:pt x="5052" y="3258"/>
                </a:lnTo>
                <a:lnTo>
                  <a:pt x="5075" y="3258"/>
                </a:lnTo>
                <a:lnTo>
                  <a:pt x="5098" y="3260"/>
                </a:lnTo>
                <a:lnTo>
                  <a:pt x="5121" y="3261"/>
                </a:lnTo>
                <a:lnTo>
                  <a:pt x="5144" y="3263"/>
                </a:lnTo>
                <a:lnTo>
                  <a:pt x="5166" y="3264"/>
                </a:lnTo>
                <a:lnTo>
                  <a:pt x="5190" y="3266"/>
                </a:lnTo>
                <a:lnTo>
                  <a:pt x="5213" y="3267"/>
                </a:lnTo>
                <a:lnTo>
                  <a:pt x="5235" y="3268"/>
                </a:lnTo>
                <a:lnTo>
                  <a:pt x="5258" y="3269"/>
                </a:lnTo>
                <a:lnTo>
                  <a:pt x="5281" y="3271"/>
                </a:lnTo>
                <a:lnTo>
                  <a:pt x="5304" y="3272"/>
                </a:lnTo>
                <a:lnTo>
                  <a:pt x="5327" y="3273"/>
                </a:lnTo>
                <a:lnTo>
                  <a:pt x="5350" y="3273"/>
                </a:lnTo>
                <a:lnTo>
                  <a:pt x="5372" y="3274"/>
                </a:lnTo>
                <a:lnTo>
                  <a:pt x="5395" y="3275"/>
                </a:lnTo>
                <a:lnTo>
                  <a:pt x="5419" y="3276"/>
                </a:lnTo>
                <a:lnTo>
                  <a:pt x="5441" y="3277"/>
                </a:lnTo>
                <a:lnTo>
                  <a:pt x="5464" y="3278"/>
                </a:lnTo>
                <a:lnTo>
                  <a:pt x="5486" y="3279"/>
                </a:lnTo>
                <a:lnTo>
                  <a:pt x="5509" y="3280"/>
                </a:lnTo>
                <a:lnTo>
                  <a:pt x="5533" y="3281"/>
                </a:lnTo>
                <a:lnTo>
                  <a:pt x="5555" y="3282"/>
                </a:lnTo>
                <a:lnTo>
                  <a:pt x="5578" y="3282"/>
                </a:lnTo>
                <a:lnTo>
                  <a:pt x="5601" y="3283"/>
                </a:lnTo>
                <a:lnTo>
                  <a:pt x="5623" y="3284"/>
                </a:lnTo>
                <a:lnTo>
                  <a:pt x="5647" y="3285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7" name="Freeform 17"/>
          <p:cNvSpPr>
            <a:spLocks/>
          </p:cNvSpPr>
          <p:nvPr/>
        </p:nvSpPr>
        <p:spPr bwMode="auto">
          <a:xfrm>
            <a:off x="4746625" y="2827338"/>
            <a:ext cx="3187700" cy="3636962"/>
          </a:xfrm>
          <a:custGeom>
            <a:avLst/>
            <a:gdLst>
              <a:gd name="T0" fmla="*/ 0 w 2776"/>
              <a:gd name="T1" fmla="*/ 0 h 3521"/>
              <a:gd name="T2" fmla="*/ 2147483647 w 2776"/>
              <a:gd name="T3" fmla="*/ 0 h 3521"/>
              <a:gd name="T4" fmla="*/ 2147483647 w 2776"/>
              <a:gd name="T5" fmla="*/ 2147483647 h 3521"/>
              <a:gd name="T6" fmla="*/ 0 w 2776"/>
              <a:gd name="T7" fmla="*/ 2147483647 h 3521"/>
              <a:gd name="T8" fmla="*/ 0 w 2776"/>
              <a:gd name="T9" fmla="*/ 0 h 35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776"/>
              <a:gd name="T16" fmla="*/ 0 h 3521"/>
              <a:gd name="T17" fmla="*/ 2776 w 2776"/>
              <a:gd name="T18" fmla="*/ 3521 h 35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776" h="3521">
                <a:moveTo>
                  <a:pt x="0" y="0"/>
                </a:moveTo>
                <a:lnTo>
                  <a:pt x="2775" y="0"/>
                </a:lnTo>
                <a:lnTo>
                  <a:pt x="2775" y="3520"/>
                </a:lnTo>
                <a:lnTo>
                  <a:pt x="0" y="3520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68" name="Line 23"/>
          <p:cNvSpPr>
            <a:spLocks noChangeShapeType="1"/>
          </p:cNvSpPr>
          <p:nvPr/>
        </p:nvSpPr>
        <p:spPr bwMode="auto">
          <a:xfrm>
            <a:off x="671513" y="6850088"/>
            <a:ext cx="8578850" cy="7937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70" name="Rectangle 24"/>
          <p:cNvSpPr>
            <a:spLocks noChangeArrowheads="1"/>
          </p:cNvSpPr>
          <p:nvPr/>
        </p:nvSpPr>
        <p:spPr bwMode="auto">
          <a:xfrm>
            <a:off x="571504" y="260352"/>
            <a:ext cx="2195513" cy="2087563"/>
          </a:xfrm>
          <a:prstGeom prst="rect">
            <a:avLst/>
          </a:prstGeom>
          <a:solidFill>
            <a:srgbClr val="00FF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good</a:t>
            </a:r>
          </a:p>
        </p:txBody>
      </p:sp>
      <p:sp>
        <p:nvSpPr>
          <p:cNvPr id="173071" name="Rectangle 26"/>
          <p:cNvSpPr>
            <a:spLocks noChangeArrowheads="1"/>
          </p:cNvSpPr>
          <p:nvPr/>
        </p:nvSpPr>
        <p:spPr bwMode="auto">
          <a:xfrm>
            <a:off x="5503863" y="260352"/>
            <a:ext cx="2735262" cy="2087563"/>
          </a:xfrm>
          <a:prstGeom prst="rect">
            <a:avLst/>
          </a:prstGeom>
          <a:solidFill>
            <a:srgbClr val="FF99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poor</a:t>
            </a:r>
          </a:p>
        </p:txBody>
      </p:sp>
      <p:sp>
        <p:nvSpPr>
          <p:cNvPr id="173072" name="Rectangle 27"/>
          <p:cNvSpPr>
            <a:spLocks noChangeArrowheads="1"/>
          </p:cNvSpPr>
          <p:nvPr/>
        </p:nvSpPr>
        <p:spPr bwMode="auto">
          <a:xfrm>
            <a:off x="8239126" y="260352"/>
            <a:ext cx="2047874" cy="2087563"/>
          </a:xfrm>
          <a:prstGeom prst="rect">
            <a:avLst/>
          </a:prstGeom>
          <a:solidFill>
            <a:srgbClr val="FF00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bad</a:t>
            </a:r>
          </a:p>
        </p:txBody>
      </p:sp>
      <p:sp>
        <p:nvSpPr>
          <p:cNvPr id="173073" name="Rectangle 33"/>
          <p:cNvSpPr>
            <a:spLocks noChangeArrowheads="1"/>
          </p:cNvSpPr>
          <p:nvPr/>
        </p:nvSpPr>
        <p:spPr bwMode="auto">
          <a:xfrm>
            <a:off x="2840051" y="260352"/>
            <a:ext cx="2663825" cy="2087563"/>
          </a:xfrm>
          <a:prstGeom prst="rect">
            <a:avLst/>
          </a:prstGeom>
          <a:solidFill>
            <a:schemeClr val="tx1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 dirty="0">
                <a:solidFill>
                  <a:srgbClr val="3333CC"/>
                </a:solidFill>
                <a:latin typeface="Arial" charset="0"/>
                <a:cs typeface="Arial" charset="0"/>
              </a:rPr>
              <a:t>moderate</a:t>
            </a:r>
          </a:p>
        </p:txBody>
      </p:sp>
      <p:sp>
        <p:nvSpPr>
          <p:cNvPr id="173074" name="Rectangle 18"/>
          <p:cNvSpPr>
            <a:spLocks noChangeArrowheads="1"/>
          </p:cNvSpPr>
          <p:nvPr/>
        </p:nvSpPr>
        <p:spPr bwMode="auto">
          <a:xfrm>
            <a:off x="5341942" y="-257174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173075" name="Freeform 24"/>
          <p:cNvSpPr>
            <a:spLocks/>
          </p:cNvSpPr>
          <p:nvPr/>
        </p:nvSpPr>
        <p:spPr bwMode="auto">
          <a:xfrm>
            <a:off x="3092436" y="836613"/>
            <a:ext cx="2225811" cy="6164262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00FF"/>
          </a:solidFill>
          <a:ln w="57150" cap="rnd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3076" name="Rectangle 19"/>
          <p:cNvSpPr>
            <a:spLocks noChangeArrowheads="1"/>
          </p:cNvSpPr>
          <p:nvPr/>
        </p:nvSpPr>
        <p:spPr bwMode="auto">
          <a:xfrm>
            <a:off x="2695575" y="-39688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173077" name="Rectangle 20"/>
          <p:cNvSpPr>
            <a:spLocks noChangeArrowheads="1"/>
          </p:cNvSpPr>
          <p:nvPr/>
        </p:nvSpPr>
        <p:spPr bwMode="auto">
          <a:xfrm>
            <a:off x="8107366" y="-257174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grpSp>
        <p:nvGrpSpPr>
          <p:cNvPr id="31" name="Group 184"/>
          <p:cNvGrpSpPr>
            <a:grpSpLocks/>
          </p:cNvGrpSpPr>
          <p:nvPr/>
        </p:nvGrpSpPr>
        <p:grpSpPr bwMode="auto">
          <a:xfrm rot="8592038" flipH="1" flipV="1">
            <a:off x="6308994" y="6049981"/>
            <a:ext cx="720725" cy="433387"/>
            <a:chOff x="1632" y="3273"/>
            <a:chExt cx="725" cy="367"/>
          </a:xfrm>
        </p:grpSpPr>
        <p:grpSp>
          <p:nvGrpSpPr>
            <p:cNvPr id="32" name="Group 18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6" name="Oval 18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7" name="AutoShape 18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8" name="AutoShape 18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FFFF00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9" name="AutoShape 18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33" name="Oval 19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4" name="Freeform 19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FFFF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5" name="Oval 19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40" name="Group 193"/>
          <p:cNvGrpSpPr>
            <a:grpSpLocks/>
          </p:cNvGrpSpPr>
          <p:nvPr/>
        </p:nvGrpSpPr>
        <p:grpSpPr bwMode="auto">
          <a:xfrm rot="-9130668" flipH="1" flipV="1">
            <a:off x="6094451" y="5587752"/>
            <a:ext cx="720725" cy="433388"/>
            <a:chOff x="1632" y="3273"/>
            <a:chExt cx="725" cy="367"/>
          </a:xfrm>
        </p:grpSpPr>
        <p:grpSp>
          <p:nvGrpSpPr>
            <p:cNvPr id="41" name="Group 19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5" name="Oval 19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6" name="AutoShape 19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7" name="AutoShape 19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FFFF00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8" name="AutoShape 19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42" name="Oval 19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3" name="Freeform 20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FFFF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4" name="Oval 20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58" name="Group 211"/>
          <p:cNvGrpSpPr>
            <a:grpSpLocks/>
          </p:cNvGrpSpPr>
          <p:nvPr/>
        </p:nvGrpSpPr>
        <p:grpSpPr bwMode="auto">
          <a:xfrm rot="10800000" flipH="1" flipV="1">
            <a:off x="6094081" y="5085184"/>
            <a:ext cx="720725" cy="433388"/>
            <a:chOff x="1632" y="3273"/>
            <a:chExt cx="725" cy="367"/>
          </a:xfrm>
        </p:grpSpPr>
        <p:grpSp>
          <p:nvGrpSpPr>
            <p:cNvPr id="59" name="Group 21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3" name="Oval 21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4" name="AutoShape 21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5" name="AutoShape 21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FFFF00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6" name="AutoShape 21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60" name="Oval 21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" name="Freeform 21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FFFF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2" name="Oval 21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49" name="Rectangle 24">
            <a:extLst>
              <a:ext uri="{FF2B5EF4-FFF2-40B4-BE49-F238E27FC236}">
                <a16:creationId xmlns:a16="http://schemas.microsoft.com/office/drawing/2014/main" id="{FF29332A-4FAC-4C04-B3E4-4F271FE42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24010" y="243553"/>
            <a:ext cx="2195513" cy="208756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good</a:t>
            </a:r>
          </a:p>
        </p:txBody>
      </p:sp>
      <p:sp>
        <p:nvSpPr>
          <p:cNvPr id="50" name="Rectangle 19">
            <a:extLst>
              <a:ext uri="{FF2B5EF4-FFF2-40B4-BE49-F238E27FC236}">
                <a16:creationId xmlns:a16="http://schemas.microsoft.com/office/drawing/2014/main" id="{C568AAF5-A772-4186-9608-1E1C95F9D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71" y="30450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78402ED4-9286-48F9-809B-E03EF6DDEEB0}"/>
              </a:ext>
            </a:extLst>
          </p:cNvPr>
          <p:cNvSpPr/>
          <p:nvPr/>
        </p:nvSpPr>
        <p:spPr>
          <a:xfrm rot="1313545">
            <a:off x="1100439" y="3969235"/>
            <a:ext cx="2392609" cy="804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distribution</a:t>
            </a:r>
          </a:p>
        </p:txBody>
      </p:sp>
      <p:sp>
        <p:nvSpPr>
          <p:cNvPr id="54" name="Rectangle 25">
            <a:extLst>
              <a:ext uri="{FF2B5EF4-FFF2-40B4-BE49-F238E27FC236}">
                <a16:creationId xmlns:a16="http://schemas.microsoft.com/office/drawing/2014/main" id="{0C28C2AA-607D-44AD-8C45-E3331CFD38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0926" y="3175063"/>
            <a:ext cx="1573213" cy="2670175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lnSpc>
                <a:spcPct val="100000"/>
              </a:lnSpc>
            </a:pPr>
            <a:r>
              <a:rPr lang="en-GB" sz="5400" b="1" dirty="0">
                <a:solidFill>
                  <a:srgbClr val="000066"/>
                </a:solidFill>
                <a:latin typeface="Arial" charset="0"/>
                <a:cs typeface="Arial" charset="0"/>
              </a:rPr>
              <a:t>100%</a:t>
            </a:r>
            <a:endParaRPr lang="en-GB" sz="6600" b="1" dirty="0">
              <a:solidFill>
                <a:srgbClr val="000066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Freeform 8"/>
          <p:cNvSpPr>
            <a:spLocks/>
          </p:cNvSpPr>
          <p:nvPr/>
        </p:nvSpPr>
        <p:spPr bwMode="auto">
          <a:xfrm>
            <a:off x="2628913" y="2944813"/>
            <a:ext cx="3179763" cy="3421062"/>
          </a:xfrm>
          <a:custGeom>
            <a:avLst/>
            <a:gdLst>
              <a:gd name="T0" fmla="*/ 2147483647 w 2769"/>
              <a:gd name="T1" fmla="*/ 2147483647 h 3312"/>
              <a:gd name="T2" fmla="*/ 2147483647 w 2769"/>
              <a:gd name="T3" fmla="*/ 2147483647 h 3312"/>
              <a:gd name="T4" fmla="*/ 2147483647 w 2769"/>
              <a:gd name="T5" fmla="*/ 2147483647 h 3312"/>
              <a:gd name="T6" fmla="*/ 2147483647 w 2769"/>
              <a:gd name="T7" fmla="*/ 2147483647 h 3312"/>
              <a:gd name="T8" fmla="*/ 2147483647 w 2769"/>
              <a:gd name="T9" fmla="*/ 2147483647 h 3312"/>
              <a:gd name="T10" fmla="*/ 2147483647 w 2769"/>
              <a:gd name="T11" fmla="*/ 2147483647 h 3312"/>
              <a:gd name="T12" fmla="*/ 2147483647 w 2769"/>
              <a:gd name="T13" fmla="*/ 2147483647 h 3312"/>
              <a:gd name="T14" fmla="*/ 2147483647 w 2769"/>
              <a:gd name="T15" fmla="*/ 2147483647 h 3312"/>
              <a:gd name="T16" fmla="*/ 2147483647 w 2769"/>
              <a:gd name="T17" fmla="*/ 2147483647 h 3312"/>
              <a:gd name="T18" fmla="*/ 2147483647 w 2769"/>
              <a:gd name="T19" fmla="*/ 2147483647 h 3312"/>
              <a:gd name="T20" fmla="*/ 2147483647 w 2769"/>
              <a:gd name="T21" fmla="*/ 2147483647 h 3312"/>
              <a:gd name="T22" fmla="*/ 2147483647 w 2769"/>
              <a:gd name="T23" fmla="*/ 2147483647 h 3312"/>
              <a:gd name="T24" fmla="*/ 2147483647 w 2769"/>
              <a:gd name="T25" fmla="*/ 2147483647 h 3312"/>
              <a:gd name="T26" fmla="*/ 2147483647 w 2769"/>
              <a:gd name="T27" fmla="*/ 2147483647 h 3312"/>
              <a:gd name="T28" fmla="*/ 2147483647 w 2769"/>
              <a:gd name="T29" fmla="*/ 2147483647 h 3312"/>
              <a:gd name="T30" fmla="*/ 2147483647 w 2769"/>
              <a:gd name="T31" fmla="*/ 2147483647 h 3312"/>
              <a:gd name="T32" fmla="*/ 2147483647 w 2769"/>
              <a:gd name="T33" fmla="*/ 2147483647 h 3312"/>
              <a:gd name="T34" fmla="*/ 2147483647 w 2769"/>
              <a:gd name="T35" fmla="*/ 2147483647 h 3312"/>
              <a:gd name="T36" fmla="*/ 2147483647 w 2769"/>
              <a:gd name="T37" fmla="*/ 2147483647 h 3312"/>
              <a:gd name="T38" fmla="*/ 2147483647 w 2769"/>
              <a:gd name="T39" fmla="*/ 2147483647 h 3312"/>
              <a:gd name="T40" fmla="*/ 2147483647 w 2769"/>
              <a:gd name="T41" fmla="*/ 2147483647 h 3312"/>
              <a:gd name="T42" fmla="*/ 2147483647 w 2769"/>
              <a:gd name="T43" fmla="*/ 2147483647 h 3312"/>
              <a:gd name="T44" fmla="*/ 2147483647 w 2769"/>
              <a:gd name="T45" fmla="*/ 2147483647 h 3312"/>
              <a:gd name="T46" fmla="*/ 2147483647 w 2769"/>
              <a:gd name="T47" fmla="*/ 2147483647 h 3312"/>
              <a:gd name="T48" fmla="*/ 2147483647 w 2769"/>
              <a:gd name="T49" fmla="*/ 2147483647 h 3312"/>
              <a:gd name="T50" fmla="*/ 2147483647 w 2769"/>
              <a:gd name="T51" fmla="*/ 2147483647 h 3312"/>
              <a:gd name="T52" fmla="*/ 2147483647 w 2769"/>
              <a:gd name="T53" fmla="*/ 2147483647 h 3312"/>
              <a:gd name="T54" fmla="*/ 2147483647 w 2769"/>
              <a:gd name="T55" fmla="*/ 2147483647 h 3312"/>
              <a:gd name="T56" fmla="*/ 2147483647 w 2769"/>
              <a:gd name="T57" fmla="*/ 2147483647 h 3312"/>
              <a:gd name="T58" fmla="*/ 2147483647 w 2769"/>
              <a:gd name="T59" fmla="*/ 2147483647 h 3312"/>
              <a:gd name="T60" fmla="*/ 2147483647 w 2769"/>
              <a:gd name="T61" fmla="*/ 2147483647 h 3312"/>
              <a:gd name="T62" fmla="*/ 2147483647 w 2769"/>
              <a:gd name="T63" fmla="*/ 2147483647 h 3312"/>
              <a:gd name="T64" fmla="*/ 2147483647 w 2769"/>
              <a:gd name="T65" fmla="*/ 2147483647 h 3312"/>
              <a:gd name="T66" fmla="*/ 2147483647 w 2769"/>
              <a:gd name="T67" fmla="*/ 2147483647 h 3312"/>
              <a:gd name="T68" fmla="*/ 2147483647 w 2769"/>
              <a:gd name="T69" fmla="*/ 2147483647 h 3312"/>
              <a:gd name="T70" fmla="*/ 2147483647 w 2769"/>
              <a:gd name="T71" fmla="*/ 2147483647 h 3312"/>
              <a:gd name="T72" fmla="*/ 2147483647 w 2769"/>
              <a:gd name="T73" fmla="*/ 2147483647 h 3312"/>
              <a:gd name="T74" fmla="*/ 2147483647 w 2769"/>
              <a:gd name="T75" fmla="*/ 2147483647 h 3312"/>
              <a:gd name="T76" fmla="*/ 2147483647 w 2769"/>
              <a:gd name="T77" fmla="*/ 2147483647 h 3312"/>
              <a:gd name="T78" fmla="*/ 2147483647 w 2769"/>
              <a:gd name="T79" fmla="*/ 2147483647 h 3312"/>
              <a:gd name="T80" fmla="*/ 2147483647 w 2769"/>
              <a:gd name="T81" fmla="*/ 2147483647 h 3312"/>
              <a:gd name="T82" fmla="*/ 2147483647 w 2769"/>
              <a:gd name="T83" fmla="*/ 2147483647 h 3312"/>
              <a:gd name="T84" fmla="*/ 2147483647 w 2769"/>
              <a:gd name="T85" fmla="*/ 2147483647 h 3312"/>
              <a:gd name="T86" fmla="*/ 2147483647 w 2769"/>
              <a:gd name="T87" fmla="*/ 2147483647 h 3312"/>
              <a:gd name="T88" fmla="*/ 2147483647 w 2769"/>
              <a:gd name="T89" fmla="*/ 2147483647 h 3312"/>
              <a:gd name="T90" fmla="*/ 2147483647 w 2769"/>
              <a:gd name="T91" fmla="*/ 2147483647 h 3312"/>
              <a:gd name="T92" fmla="*/ 2147483647 w 2769"/>
              <a:gd name="T93" fmla="*/ 2147483647 h 3312"/>
              <a:gd name="T94" fmla="*/ 2147483647 w 2769"/>
              <a:gd name="T95" fmla="*/ 2147483647 h 3312"/>
              <a:gd name="T96" fmla="*/ 2147483647 w 2769"/>
              <a:gd name="T97" fmla="*/ 2147483647 h 3312"/>
              <a:gd name="T98" fmla="*/ 2147483647 w 2769"/>
              <a:gd name="T99" fmla="*/ 2147483647 h 3312"/>
              <a:gd name="T100" fmla="*/ 2147483647 w 2769"/>
              <a:gd name="T101" fmla="*/ 2147483647 h 3312"/>
              <a:gd name="T102" fmla="*/ 2147483647 w 2769"/>
              <a:gd name="T103" fmla="*/ 2147483647 h 3312"/>
              <a:gd name="T104" fmla="*/ 2147483647 w 2769"/>
              <a:gd name="T105" fmla="*/ 2147483647 h 3312"/>
              <a:gd name="T106" fmla="*/ 2147483647 w 2769"/>
              <a:gd name="T107" fmla="*/ 2147483647 h 3312"/>
              <a:gd name="T108" fmla="*/ 2147483647 w 2769"/>
              <a:gd name="T109" fmla="*/ 2147483647 h 3312"/>
              <a:gd name="T110" fmla="*/ 2147483647 w 2769"/>
              <a:gd name="T111" fmla="*/ 2147483647 h 3312"/>
              <a:gd name="T112" fmla="*/ 2147483647 w 2769"/>
              <a:gd name="T113" fmla="*/ 2147483647 h 3312"/>
              <a:gd name="T114" fmla="*/ 2147483647 w 2769"/>
              <a:gd name="T115" fmla="*/ 2147483647 h 3312"/>
              <a:gd name="T116" fmla="*/ 2147483647 w 2769"/>
              <a:gd name="T117" fmla="*/ 2147483647 h 3312"/>
              <a:gd name="T118" fmla="*/ 2147483647 w 2769"/>
              <a:gd name="T119" fmla="*/ 2147483647 h 3312"/>
              <a:gd name="T120" fmla="*/ 2147483647 w 2769"/>
              <a:gd name="T121" fmla="*/ 2147483647 h 331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769"/>
              <a:gd name="T184" fmla="*/ 0 h 3312"/>
              <a:gd name="T185" fmla="*/ 2769 w 2769"/>
              <a:gd name="T186" fmla="*/ 3312 h 331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769" h="3312">
                <a:moveTo>
                  <a:pt x="0" y="3311"/>
                </a:moveTo>
                <a:lnTo>
                  <a:pt x="11" y="3311"/>
                </a:lnTo>
                <a:lnTo>
                  <a:pt x="23" y="3311"/>
                </a:lnTo>
                <a:lnTo>
                  <a:pt x="34" y="3311"/>
                </a:lnTo>
                <a:lnTo>
                  <a:pt x="45" y="3311"/>
                </a:lnTo>
                <a:lnTo>
                  <a:pt x="56" y="3311"/>
                </a:lnTo>
                <a:lnTo>
                  <a:pt x="68" y="3311"/>
                </a:lnTo>
                <a:lnTo>
                  <a:pt x="79" y="3310"/>
                </a:lnTo>
                <a:lnTo>
                  <a:pt x="89" y="3308"/>
                </a:lnTo>
                <a:lnTo>
                  <a:pt x="100" y="3305"/>
                </a:lnTo>
                <a:lnTo>
                  <a:pt x="112" y="3300"/>
                </a:lnTo>
                <a:lnTo>
                  <a:pt x="123" y="3292"/>
                </a:lnTo>
                <a:lnTo>
                  <a:pt x="134" y="3279"/>
                </a:lnTo>
                <a:lnTo>
                  <a:pt x="146" y="3262"/>
                </a:lnTo>
                <a:lnTo>
                  <a:pt x="157" y="3238"/>
                </a:lnTo>
                <a:lnTo>
                  <a:pt x="168" y="3207"/>
                </a:lnTo>
                <a:lnTo>
                  <a:pt x="179" y="3168"/>
                </a:lnTo>
                <a:lnTo>
                  <a:pt x="191" y="3120"/>
                </a:lnTo>
                <a:lnTo>
                  <a:pt x="202" y="3064"/>
                </a:lnTo>
                <a:lnTo>
                  <a:pt x="213" y="2998"/>
                </a:lnTo>
                <a:lnTo>
                  <a:pt x="224" y="2924"/>
                </a:lnTo>
                <a:lnTo>
                  <a:pt x="236" y="2841"/>
                </a:lnTo>
                <a:lnTo>
                  <a:pt x="247" y="2750"/>
                </a:lnTo>
                <a:lnTo>
                  <a:pt x="257" y="2651"/>
                </a:lnTo>
                <a:lnTo>
                  <a:pt x="268" y="2545"/>
                </a:lnTo>
                <a:lnTo>
                  <a:pt x="280" y="2434"/>
                </a:lnTo>
                <a:lnTo>
                  <a:pt x="291" y="2318"/>
                </a:lnTo>
                <a:lnTo>
                  <a:pt x="302" y="2198"/>
                </a:lnTo>
                <a:lnTo>
                  <a:pt x="314" y="2072"/>
                </a:lnTo>
                <a:lnTo>
                  <a:pt x="325" y="1950"/>
                </a:lnTo>
                <a:lnTo>
                  <a:pt x="336" y="1821"/>
                </a:lnTo>
                <a:lnTo>
                  <a:pt x="347" y="1697"/>
                </a:lnTo>
                <a:lnTo>
                  <a:pt x="359" y="1570"/>
                </a:lnTo>
                <a:lnTo>
                  <a:pt x="370" y="1446"/>
                </a:lnTo>
                <a:lnTo>
                  <a:pt x="381" y="1326"/>
                </a:lnTo>
                <a:lnTo>
                  <a:pt x="393" y="1206"/>
                </a:lnTo>
                <a:lnTo>
                  <a:pt x="404" y="1100"/>
                </a:lnTo>
                <a:lnTo>
                  <a:pt x="415" y="978"/>
                </a:lnTo>
                <a:lnTo>
                  <a:pt x="425" y="886"/>
                </a:lnTo>
                <a:lnTo>
                  <a:pt x="437" y="773"/>
                </a:lnTo>
                <a:lnTo>
                  <a:pt x="448" y="692"/>
                </a:lnTo>
                <a:lnTo>
                  <a:pt x="459" y="595"/>
                </a:lnTo>
                <a:lnTo>
                  <a:pt x="470" y="515"/>
                </a:lnTo>
                <a:lnTo>
                  <a:pt x="482" y="438"/>
                </a:lnTo>
                <a:lnTo>
                  <a:pt x="493" y="369"/>
                </a:lnTo>
                <a:lnTo>
                  <a:pt x="504" y="306"/>
                </a:lnTo>
                <a:lnTo>
                  <a:pt x="515" y="249"/>
                </a:lnTo>
                <a:lnTo>
                  <a:pt x="527" y="199"/>
                </a:lnTo>
                <a:lnTo>
                  <a:pt x="538" y="154"/>
                </a:lnTo>
                <a:lnTo>
                  <a:pt x="549" y="115"/>
                </a:lnTo>
                <a:lnTo>
                  <a:pt x="561" y="82"/>
                </a:lnTo>
                <a:lnTo>
                  <a:pt x="572" y="55"/>
                </a:lnTo>
                <a:lnTo>
                  <a:pt x="583" y="34"/>
                </a:lnTo>
                <a:lnTo>
                  <a:pt x="594" y="19"/>
                </a:lnTo>
                <a:lnTo>
                  <a:pt x="605" y="7"/>
                </a:lnTo>
                <a:lnTo>
                  <a:pt x="616" y="2"/>
                </a:lnTo>
                <a:lnTo>
                  <a:pt x="627" y="0"/>
                </a:lnTo>
                <a:lnTo>
                  <a:pt x="638" y="4"/>
                </a:lnTo>
                <a:lnTo>
                  <a:pt x="650" y="11"/>
                </a:lnTo>
                <a:lnTo>
                  <a:pt x="661" y="22"/>
                </a:lnTo>
                <a:lnTo>
                  <a:pt x="672" y="38"/>
                </a:lnTo>
                <a:lnTo>
                  <a:pt x="684" y="57"/>
                </a:lnTo>
                <a:lnTo>
                  <a:pt x="695" y="79"/>
                </a:lnTo>
                <a:lnTo>
                  <a:pt x="706" y="104"/>
                </a:lnTo>
                <a:lnTo>
                  <a:pt x="717" y="132"/>
                </a:lnTo>
                <a:lnTo>
                  <a:pt x="729" y="163"/>
                </a:lnTo>
                <a:lnTo>
                  <a:pt x="740" y="196"/>
                </a:lnTo>
                <a:lnTo>
                  <a:pt x="751" y="230"/>
                </a:lnTo>
                <a:lnTo>
                  <a:pt x="762" y="268"/>
                </a:lnTo>
                <a:lnTo>
                  <a:pt x="773" y="307"/>
                </a:lnTo>
                <a:lnTo>
                  <a:pt x="784" y="347"/>
                </a:lnTo>
                <a:lnTo>
                  <a:pt x="795" y="390"/>
                </a:lnTo>
                <a:lnTo>
                  <a:pt x="806" y="433"/>
                </a:lnTo>
                <a:lnTo>
                  <a:pt x="818" y="478"/>
                </a:lnTo>
                <a:lnTo>
                  <a:pt x="829" y="522"/>
                </a:lnTo>
                <a:lnTo>
                  <a:pt x="840" y="568"/>
                </a:lnTo>
                <a:lnTo>
                  <a:pt x="852" y="616"/>
                </a:lnTo>
                <a:lnTo>
                  <a:pt x="863" y="663"/>
                </a:lnTo>
                <a:lnTo>
                  <a:pt x="874" y="711"/>
                </a:lnTo>
                <a:lnTo>
                  <a:pt x="885" y="759"/>
                </a:lnTo>
                <a:lnTo>
                  <a:pt x="897" y="808"/>
                </a:lnTo>
                <a:lnTo>
                  <a:pt x="908" y="857"/>
                </a:lnTo>
                <a:lnTo>
                  <a:pt x="919" y="905"/>
                </a:lnTo>
                <a:lnTo>
                  <a:pt x="931" y="954"/>
                </a:lnTo>
                <a:lnTo>
                  <a:pt x="941" y="1003"/>
                </a:lnTo>
                <a:lnTo>
                  <a:pt x="952" y="1051"/>
                </a:lnTo>
                <a:lnTo>
                  <a:pt x="963" y="1099"/>
                </a:lnTo>
                <a:lnTo>
                  <a:pt x="975" y="1147"/>
                </a:lnTo>
                <a:lnTo>
                  <a:pt x="986" y="1195"/>
                </a:lnTo>
                <a:lnTo>
                  <a:pt x="997" y="1242"/>
                </a:lnTo>
                <a:lnTo>
                  <a:pt x="1008" y="1288"/>
                </a:lnTo>
                <a:lnTo>
                  <a:pt x="1020" y="1335"/>
                </a:lnTo>
                <a:lnTo>
                  <a:pt x="1031" y="1380"/>
                </a:lnTo>
                <a:lnTo>
                  <a:pt x="1042" y="1425"/>
                </a:lnTo>
                <a:lnTo>
                  <a:pt x="1054" y="1470"/>
                </a:lnTo>
                <a:lnTo>
                  <a:pt x="1065" y="1514"/>
                </a:lnTo>
                <a:lnTo>
                  <a:pt x="1076" y="1557"/>
                </a:lnTo>
                <a:lnTo>
                  <a:pt x="1087" y="1599"/>
                </a:lnTo>
                <a:lnTo>
                  <a:pt x="1099" y="1641"/>
                </a:lnTo>
                <a:lnTo>
                  <a:pt x="1109" y="1683"/>
                </a:lnTo>
                <a:lnTo>
                  <a:pt x="1120" y="1723"/>
                </a:lnTo>
                <a:lnTo>
                  <a:pt x="1131" y="1763"/>
                </a:lnTo>
                <a:lnTo>
                  <a:pt x="1143" y="1803"/>
                </a:lnTo>
                <a:lnTo>
                  <a:pt x="1154" y="1841"/>
                </a:lnTo>
                <a:lnTo>
                  <a:pt x="1165" y="1878"/>
                </a:lnTo>
                <a:lnTo>
                  <a:pt x="1176" y="1915"/>
                </a:lnTo>
                <a:lnTo>
                  <a:pt x="1188" y="1951"/>
                </a:lnTo>
                <a:lnTo>
                  <a:pt x="1199" y="1986"/>
                </a:lnTo>
                <a:lnTo>
                  <a:pt x="1210" y="2021"/>
                </a:lnTo>
                <a:lnTo>
                  <a:pt x="1222" y="2054"/>
                </a:lnTo>
                <a:lnTo>
                  <a:pt x="1233" y="2088"/>
                </a:lnTo>
                <a:lnTo>
                  <a:pt x="1244" y="2120"/>
                </a:lnTo>
                <a:lnTo>
                  <a:pt x="1255" y="2152"/>
                </a:lnTo>
                <a:lnTo>
                  <a:pt x="1267" y="2196"/>
                </a:lnTo>
                <a:lnTo>
                  <a:pt x="1277" y="2191"/>
                </a:lnTo>
                <a:lnTo>
                  <a:pt x="1288" y="2245"/>
                </a:lnTo>
                <a:lnTo>
                  <a:pt x="1299" y="2279"/>
                </a:lnTo>
                <a:lnTo>
                  <a:pt x="1311" y="2298"/>
                </a:lnTo>
                <a:lnTo>
                  <a:pt x="1322" y="2318"/>
                </a:lnTo>
                <a:lnTo>
                  <a:pt x="1333" y="2363"/>
                </a:lnTo>
                <a:lnTo>
                  <a:pt x="1345" y="2391"/>
                </a:lnTo>
                <a:lnTo>
                  <a:pt x="1356" y="2395"/>
                </a:lnTo>
                <a:lnTo>
                  <a:pt x="1367" y="2427"/>
                </a:lnTo>
                <a:lnTo>
                  <a:pt x="1378" y="2454"/>
                </a:lnTo>
                <a:lnTo>
                  <a:pt x="1390" y="2480"/>
                </a:lnTo>
                <a:lnTo>
                  <a:pt x="1401" y="2508"/>
                </a:lnTo>
                <a:lnTo>
                  <a:pt x="1412" y="2521"/>
                </a:lnTo>
                <a:lnTo>
                  <a:pt x="1423" y="2554"/>
                </a:lnTo>
                <a:lnTo>
                  <a:pt x="1435" y="2560"/>
                </a:lnTo>
                <a:lnTo>
                  <a:pt x="1445" y="2592"/>
                </a:lnTo>
                <a:lnTo>
                  <a:pt x="1456" y="2607"/>
                </a:lnTo>
                <a:lnTo>
                  <a:pt x="1469" y="2627"/>
                </a:lnTo>
                <a:lnTo>
                  <a:pt x="1479" y="2648"/>
                </a:lnTo>
                <a:lnTo>
                  <a:pt x="1490" y="2667"/>
                </a:lnTo>
                <a:lnTo>
                  <a:pt x="1501" y="2681"/>
                </a:lnTo>
                <a:lnTo>
                  <a:pt x="1513" y="2706"/>
                </a:lnTo>
                <a:lnTo>
                  <a:pt x="1524" y="2713"/>
                </a:lnTo>
                <a:lnTo>
                  <a:pt x="1535" y="2741"/>
                </a:lnTo>
                <a:lnTo>
                  <a:pt x="1546" y="2747"/>
                </a:lnTo>
                <a:lnTo>
                  <a:pt x="1558" y="2765"/>
                </a:lnTo>
                <a:lnTo>
                  <a:pt x="1569" y="2785"/>
                </a:lnTo>
                <a:lnTo>
                  <a:pt x="1580" y="2797"/>
                </a:lnTo>
                <a:lnTo>
                  <a:pt x="1592" y="2812"/>
                </a:lnTo>
                <a:lnTo>
                  <a:pt x="1603" y="2826"/>
                </a:lnTo>
                <a:lnTo>
                  <a:pt x="1614" y="2847"/>
                </a:lnTo>
                <a:lnTo>
                  <a:pt x="1624" y="2867"/>
                </a:lnTo>
                <a:lnTo>
                  <a:pt x="1637" y="2881"/>
                </a:lnTo>
                <a:lnTo>
                  <a:pt x="1647" y="2890"/>
                </a:lnTo>
                <a:lnTo>
                  <a:pt x="1658" y="2902"/>
                </a:lnTo>
                <a:lnTo>
                  <a:pt x="1669" y="2915"/>
                </a:lnTo>
                <a:lnTo>
                  <a:pt x="1681" y="2929"/>
                </a:lnTo>
                <a:lnTo>
                  <a:pt x="1692" y="2934"/>
                </a:lnTo>
                <a:lnTo>
                  <a:pt x="1703" y="2948"/>
                </a:lnTo>
                <a:lnTo>
                  <a:pt x="1714" y="2958"/>
                </a:lnTo>
                <a:lnTo>
                  <a:pt x="1726" y="2965"/>
                </a:lnTo>
                <a:lnTo>
                  <a:pt x="1737" y="2976"/>
                </a:lnTo>
                <a:lnTo>
                  <a:pt x="1748" y="2988"/>
                </a:lnTo>
                <a:lnTo>
                  <a:pt x="1760" y="2997"/>
                </a:lnTo>
                <a:lnTo>
                  <a:pt x="1771" y="3004"/>
                </a:lnTo>
                <a:lnTo>
                  <a:pt x="1782" y="3013"/>
                </a:lnTo>
                <a:lnTo>
                  <a:pt x="1792" y="3022"/>
                </a:lnTo>
                <a:lnTo>
                  <a:pt x="1805" y="3032"/>
                </a:lnTo>
                <a:lnTo>
                  <a:pt x="1815" y="3038"/>
                </a:lnTo>
                <a:lnTo>
                  <a:pt x="1826" y="3045"/>
                </a:lnTo>
                <a:lnTo>
                  <a:pt x="1837" y="3053"/>
                </a:lnTo>
                <a:lnTo>
                  <a:pt x="1849" y="3062"/>
                </a:lnTo>
                <a:lnTo>
                  <a:pt x="1860" y="3067"/>
                </a:lnTo>
                <a:lnTo>
                  <a:pt x="1871" y="3075"/>
                </a:lnTo>
                <a:lnTo>
                  <a:pt x="1883" y="3082"/>
                </a:lnTo>
                <a:lnTo>
                  <a:pt x="1894" y="3088"/>
                </a:lnTo>
                <a:lnTo>
                  <a:pt x="1905" y="3095"/>
                </a:lnTo>
                <a:lnTo>
                  <a:pt x="1916" y="3099"/>
                </a:lnTo>
                <a:lnTo>
                  <a:pt x="1928" y="3108"/>
                </a:lnTo>
                <a:lnTo>
                  <a:pt x="1939" y="3112"/>
                </a:lnTo>
                <a:lnTo>
                  <a:pt x="1950" y="3116"/>
                </a:lnTo>
                <a:lnTo>
                  <a:pt x="1960" y="3124"/>
                </a:lnTo>
                <a:lnTo>
                  <a:pt x="1973" y="3128"/>
                </a:lnTo>
                <a:lnTo>
                  <a:pt x="1983" y="3133"/>
                </a:lnTo>
                <a:lnTo>
                  <a:pt x="1994" y="3138"/>
                </a:lnTo>
                <a:lnTo>
                  <a:pt x="2006" y="3143"/>
                </a:lnTo>
                <a:lnTo>
                  <a:pt x="2017" y="3148"/>
                </a:lnTo>
                <a:lnTo>
                  <a:pt x="2028" y="3153"/>
                </a:lnTo>
                <a:lnTo>
                  <a:pt x="2039" y="3157"/>
                </a:lnTo>
                <a:lnTo>
                  <a:pt x="2051" y="3161"/>
                </a:lnTo>
                <a:lnTo>
                  <a:pt x="2062" y="3166"/>
                </a:lnTo>
                <a:lnTo>
                  <a:pt x="2073" y="3170"/>
                </a:lnTo>
                <a:lnTo>
                  <a:pt x="2084" y="3173"/>
                </a:lnTo>
                <a:lnTo>
                  <a:pt x="2096" y="3177"/>
                </a:lnTo>
                <a:lnTo>
                  <a:pt x="2107" y="3181"/>
                </a:lnTo>
                <a:lnTo>
                  <a:pt x="2118" y="3185"/>
                </a:lnTo>
                <a:lnTo>
                  <a:pt x="2128" y="3188"/>
                </a:lnTo>
                <a:lnTo>
                  <a:pt x="2141" y="3192"/>
                </a:lnTo>
                <a:lnTo>
                  <a:pt x="2151" y="3195"/>
                </a:lnTo>
                <a:lnTo>
                  <a:pt x="2162" y="3198"/>
                </a:lnTo>
                <a:lnTo>
                  <a:pt x="2174" y="3201"/>
                </a:lnTo>
                <a:lnTo>
                  <a:pt x="2185" y="3204"/>
                </a:lnTo>
                <a:lnTo>
                  <a:pt x="2196" y="3207"/>
                </a:lnTo>
                <a:lnTo>
                  <a:pt x="2207" y="3210"/>
                </a:lnTo>
                <a:lnTo>
                  <a:pt x="2219" y="3213"/>
                </a:lnTo>
                <a:lnTo>
                  <a:pt x="2230" y="3215"/>
                </a:lnTo>
                <a:lnTo>
                  <a:pt x="2241" y="3218"/>
                </a:lnTo>
                <a:lnTo>
                  <a:pt x="2253" y="3221"/>
                </a:lnTo>
                <a:lnTo>
                  <a:pt x="2264" y="3223"/>
                </a:lnTo>
                <a:lnTo>
                  <a:pt x="2275" y="3226"/>
                </a:lnTo>
                <a:lnTo>
                  <a:pt x="2286" y="3229"/>
                </a:lnTo>
                <a:lnTo>
                  <a:pt x="2297" y="3230"/>
                </a:lnTo>
                <a:lnTo>
                  <a:pt x="2309" y="3232"/>
                </a:lnTo>
                <a:lnTo>
                  <a:pt x="2319" y="3234"/>
                </a:lnTo>
                <a:lnTo>
                  <a:pt x="2330" y="3237"/>
                </a:lnTo>
                <a:lnTo>
                  <a:pt x="2342" y="3238"/>
                </a:lnTo>
                <a:lnTo>
                  <a:pt x="2353" y="3241"/>
                </a:lnTo>
                <a:lnTo>
                  <a:pt x="2364" y="3243"/>
                </a:lnTo>
                <a:lnTo>
                  <a:pt x="2375" y="3245"/>
                </a:lnTo>
                <a:lnTo>
                  <a:pt x="2387" y="3246"/>
                </a:lnTo>
                <a:lnTo>
                  <a:pt x="2398" y="3248"/>
                </a:lnTo>
                <a:lnTo>
                  <a:pt x="2409" y="3250"/>
                </a:lnTo>
                <a:lnTo>
                  <a:pt x="2421" y="3251"/>
                </a:lnTo>
                <a:lnTo>
                  <a:pt x="2432" y="3253"/>
                </a:lnTo>
                <a:lnTo>
                  <a:pt x="2443" y="3255"/>
                </a:lnTo>
                <a:lnTo>
                  <a:pt x="2454" y="3256"/>
                </a:lnTo>
                <a:lnTo>
                  <a:pt x="2465" y="3258"/>
                </a:lnTo>
                <a:lnTo>
                  <a:pt x="2477" y="3259"/>
                </a:lnTo>
                <a:lnTo>
                  <a:pt x="2488" y="3260"/>
                </a:lnTo>
                <a:lnTo>
                  <a:pt x="2498" y="3261"/>
                </a:lnTo>
                <a:lnTo>
                  <a:pt x="2510" y="3263"/>
                </a:lnTo>
                <a:lnTo>
                  <a:pt x="2521" y="3264"/>
                </a:lnTo>
                <a:lnTo>
                  <a:pt x="2532" y="3266"/>
                </a:lnTo>
                <a:lnTo>
                  <a:pt x="2544" y="3267"/>
                </a:lnTo>
                <a:lnTo>
                  <a:pt x="2555" y="3268"/>
                </a:lnTo>
                <a:lnTo>
                  <a:pt x="2566" y="3269"/>
                </a:lnTo>
                <a:lnTo>
                  <a:pt x="2577" y="3270"/>
                </a:lnTo>
                <a:lnTo>
                  <a:pt x="2589" y="3272"/>
                </a:lnTo>
                <a:lnTo>
                  <a:pt x="2600" y="3273"/>
                </a:lnTo>
                <a:lnTo>
                  <a:pt x="2611" y="3274"/>
                </a:lnTo>
                <a:lnTo>
                  <a:pt x="2622" y="3274"/>
                </a:lnTo>
                <a:lnTo>
                  <a:pt x="2634" y="3275"/>
                </a:lnTo>
                <a:lnTo>
                  <a:pt x="2645" y="3276"/>
                </a:lnTo>
                <a:lnTo>
                  <a:pt x="2656" y="3277"/>
                </a:lnTo>
                <a:lnTo>
                  <a:pt x="2666" y="3278"/>
                </a:lnTo>
                <a:lnTo>
                  <a:pt x="2678" y="3279"/>
                </a:lnTo>
                <a:lnTo>
                  <a:pt x="2689" y="3280"/>
                </a:lnTo>
                <a:lnTo>
                  <a:pt x="2700" y="3281"/>
                </a:lnTo>
                <a:lnTo>
                  <a:pt x="2712" y="3281"/>
                </a:lnTo>
                <a:lnTo>
                  <a:pt x="2723" y="3282"/>
                </a:lnTo>
                <a:lnTo>
                  <a:pt x="2734" y="3283"/>
                </a:lnTo>
                <a:lnTo>
                  <a:pt x="2745" y="3284"/>
                </a:lnTo>
                <a:lnTo>
                  <a:pt x="2757" y="3285"/>
                </a:lnTo>
                <a:lnTo>
                  <a:pt x="2768" y="3311"/>
                </a:lnTo>
                <a:lnTo>
                  <a:pt x="2757" y="3285"/>
                </a:lnTo>
                <a:lnTo>
                  <a:pt x="2745" y="3284"/>
                </a:lnTo>
                <a:lnTo>
                  <a:pt x="2734" y="3283"/>
                </a:lnTo>
                <a:lnTo>
                  <a:pt x="2723" y="3282"/>
                </a:lnTo>
                <a:lnTo>
                  <a:pt x="2712" y="3281"/>
                </a:lnTo>
                <a:lnTo>
                  <a:pt x="2700" y="3281"/>
                </a:lnTo>
                <a:lnTo>
                  <a:pt x="2689" y="3280"/>
                </a:lnTo>
                <a:lnTo>
                  <a:pt x="2678" y="3279"/>
                </a:lnTo>
                <a:lnTo>
                  <a:pt x="2666" y="3278"/>
                </a:lnTo>
                <a:lnTo>
                  <a:pt x="2656" y="3277"/>
                </a:lnTo>
                <a:lnTo>
                  <a:pt x="2645" y="3276"/>
                </a:lnTo>
                <a:lnTo>
                  <a:pt x="2634" y="3275"/>
                </a:lnTo>
                <a:lnTo>
                  <a:pt x="2622" y="3274"/>
                </a:lnTo>
                <a:lnTo>
                  <a:pt x="2611" y="3274"/>
                </a:lnTo>
                <a:lnTo>
                  <a:pt x="2600" y="3273"/>
                </a:lnTo>
                <a:lnTo>
                  <a:pt x="2589" y="3272"/>
                </a:lnTo>
                <a:lnTo>
                  <a:pt x="2577" y="3270"/>
                </a:lnTo>
                <a:lnTo>
                  <a:pt x="2566" y="3269"/>
                </a:lnTo>
                <a:lnTo>
                  <a:pt x="2555" y="3268"/>
                </a:lnTo>
                <a:lnTo>
                  <a:pt x="2544" y="3267"/>
                </a:lnTo>
                <a:lnTo>
                  <a:pt x="2532" y="3266"/>
                </a:lnTo>
                <a:lnTo>
                  <a:pt x="2521" y="3264"/>
                </a:lnTo>
                <a:lnTo>
                  <a:pt x="2510" y="3263"/>
                </a:lnTo>
                <a:lnTo>
                  <a:pt x="2498" y="3261"/>
                </a:lnTo>
                <a:lnTo>
                  <a:pt x="2488" y="3260"/>
                </a:lnTo>
                <a:lnTo>
                  <a:pt x="2477" y="3259"/>
                </a:lnTo>
                <a:lnTo>
                  <a:pt x="2465" y="3258"/>
                </a:lnTo>
                <a:lnTo>
                  <a:pt x="2454" y="3256"/>
                </a:lnTo>
                <a:lnTo>
                  <a:pt x="2443" y="3255"/>
                </a:lnTo>
                <a:lnTo>
                  <a:pt x="2432" y="3253"/>
                </a:lnTo>
                <a:lnTo>
                  <a:pt x="2421" y="3251"/>
                </a:lnTo>
                <a:lnTo>
                  <a:pt x="2409" y="3250"/>
                </a:lnTo>
                <a:lnTo>
                  <a:pt x="2398" y="3248"/>
                </a:lnTo>
                <a:lnTo>
                  <a:pt x="2387" y="3246"/>
                </a:lnTo>
                <a:lnTo>
                  <a:pt x="2375" y="3245"/>
                </a:lnTo>
                <a:lnTo>
                  <a:pt x="2364" y="3243"/>
                </a:lnTo>
                <a:lnTo>
                  <a:pt x="2353" y="3241"/>
                </a:lnTo>
                <a:lnTo>
                  <a:pt x="2342" y="3238"/>
                </a:lnTo>
                <a:lnTo>
                  <a:pt x="2330" y="3237"/>
                </a:lnTo>
                <a:lnTo>
                  <a:pt x="2319" y="3234"/>
                </a:lnTo>
                <a:lnTo>
                  <a:pt x="2309" y="3232"/>
                </a:lnTo>
                <a:lnTo>
                  <a:pt x="2297" y="3230"/>
                </a:lnTo>
                <a:lnTo>
                  <a:pt x="2286" y="3229"/>
                </a:lnTo>
                <a:lnTo>
                  <a:pt x="2275" y="3226"/>
                </a:lnTo>
                <a:lnTo>
                  <a:pt x="2264" y="3223"/>
                </a:lnTo>
                <a:lnTo>
                  <a:pt x="2253" y="3221"/>
                </a:lnTo>
                <a:lnTo>
                  <a:pt x="2241" y="3218"/>
                </a:lnTo>
                <a:lnTo>
                  <a:pt x="2230" y="3215"/>
                </a:lnTo>
                <a:lnTo>
                  <a:pt x="2219" y="3213"/>
                </a:lnTo>
                <a:lnTo>
                  <a:pt x="2207" y="3210"/>
                </a:lnTo>
                <a:lnTo>
                  <a:pt x="2196" y="3207"/>
                </a:lnTo>
                <a:lnTo>
                  <a:pt x="2185" y="3204"/>
                </a:lnTo>
                <a:lnTo>
                  <a:pt x="2174" y="3201"/>
                </a:lnTo>
                <a:lnTo>
                  <a:pt x="2162" y="3198"/>
                </a:lnTo>
                <a:lnTo>
                  <a:pt x="2151" y="3195"/>
                </a:lnTo>
                <a:lnTo>
                  <a:pt x="2141" y="3192"/>
                </a:lnTo>
                <a:lnTo>
                  <a:pt x="2128" y="3188"/>
                </a:lnTo>
                <a:lnTo>
                  <a:pt x="2118" y="3185"/>
                </a:lnTo>
                <a:lnTo>
                  <a:pt x="2107" y="3181"/>
                </a:lnTo>
                <a:lnTo>
                  <a:pt x="2096" y="3177"/>
                </a:lnTo>
                <a:lnTo>
                  <a:pt x="2084" y="3173"/>
                </a:lnTo>
                <a:lnTo>
                  <a:pt x="2073" y="3170"/>
                </a:lnTo>
                <a:lnTo>
                  <a:pt x="2062" y="3166"/>
                </a:lnTo>
                <a:lnTo>
                  <a:pt x="2051" y="3161"/>
                </a:lnTo>
                <a:lnTo>
                  <a:pt x="2039" y="3157"/>
                </a:lnTo>
                <a:lnTo>
                  <a:pt x="2028" y="3153"/>
                </a:lnTo>
                <a:lnTo>
                  <a:pt x="2017" y="3148"/>
                </a:lnTo>
                <a:lnTo>
                  <a:pt x="2006" y="3143"/>
                </a:lnTo>
                <a:lnTo>
                  <a:pt x="1994" y="3138"/>
                </a:lnTo>
                <a:lnTo>
                  <a:pt x="1983" y="3133"/>
                </a:lnTo>
                <a:lnTo>
                  <a:pt x="1973" y="3128"/>
                </a:lnTo>
                <a:lnTo>
                  <a:pt x="1960" y="3124"/>
                </a:lnTo>
                <a:lnTo>
                  <a:pt x="1950" y="3116"/>
                </a:lnTo>
                <a:lnTo>
                  <a:pt x="1939" y="3112"/>
                </a:lnTo>
                <a:lnTo>
                  <a:pt x="1928" y="3108"/>
                </a:lnTo>
                <a:lnTo>
                  <a:pt x="1916" y="3099"/>
                </a:lnTo>
                <a:lnTo>
                  <a:pt x="1905" y="3095"/>
                </a:lnTo>
                <a:lnTo>
                  <a:pt x="1894" y="3088"/>
                </a:lnTo>
                <a:lnTo>
                  <a:pt x="1883" y="3082"/>
                </a:lnTo>
                <a:lnTo>
                  <a:pt x="1871" y="3075"/>
                </a:lnTo>
                <a:lnTo>
                  <a:pt x="1860" y="3067"/>
                </a:lnTo>
                <a:lnTo>
                  <a:pt x="1849" y="3062"/>
                </a:lnTo>
                <a:lnTo>
                  <a:pt x="1837" y="3053"/>
                </a:lnTo>
                <a:lnTo>
                  <a:pt x="1826" y="3045"/>
                </a:lnTo>
                <a:lnTo>
                  <a:pt x="1815" y="3038"/>
                </a:lnTo>
                <a:lnTo>
                  <a:pt x="1805" y="3032"/>
                </a:lnTo>
                <a:lnTo>
                  <a:pt x="1792" y="3022"/>
                </a:lnTo>
                <a:lnTo>
                  <a:pt x="1782" y="3013"/>
                </a:lnTo>
                <a:lnTo>
                  <a:pt x="1771" y="3004"/>
                </a:lnTo>
                <a:lnTo>
                  <a:pt x="1760" y="2997"/>
                </a:lnTo>
                <a:lnTo>
                  <a:pt x="1748" y="2988"/>
                </a:lnTo>
                <a:lnTo>
                  <a:pt x="1737" y="2976"/>
                </a:lnTo>
                <a:lnTo>
                  <a:pt x="1726" y="2965"/>
                </a:lnTo>
                <a:lnTo>
                  <a:pt x="1714" y="2958"/>
                </a:lnTo>
                <a:lnTo>
                  <a:pt x="1703" y="2948"/>
                </a:lnTo>
                <a:lnTo>
                  <a:pt x="1692" y="2934"/>
                </a:lnTo>
                <a:lnTo>
                  <a:pt x="1681" y="2929"/>
                </a:lnTo>
                <a:lnTo>
                  <a:pt x="1669" y="2915"/>
                </a:lnTo>
                <a:lnTo>
                  <a:pt x="1658" y="2902"/>
                </a:lnTo>
                <a:lnTo>
                  <a:pt x="1647" y="2890"/>
                </a:lnTo>
                <a:lnTo>
                  <a:pt x="1637" y="2881"/>
                </a:lnTo>
                <a:lnTo>
                  <a:pt x="1624" y="2867"/>
                </a:lnTo>
                <a:lnTo>
                  <a:pt x="1614" y="2847"/>
                </a:lnTo>
                <a:lnTo>
                  <a:pt x="1603" y="2826"/>
                </a:lnTo>
                <a:lnTo>
                  <a:pt x="1592" y="2812"/>
                </a:lnTo>
                <a:lnTo>
                  <a:pt x="1580" y="2797"/>
                </a:lnTo>
                <a:lnTo>
                  <a:pt x="1569" y="2785"/>
                </a:lnTo>
                <a:lnTo>
                  <a:pt x="1558" y="2765"/>
                </a:lnTo>
                <a:lnTo>
                  <a:pt x="1546" y="2747"/>
                </a:lnTo>
                <a:lnTo>
                  <a:pt x="1535" y="2741"/>
                </a:lnTo>
                <a:lnTo>
                  <a:pt x="1524" y="2713"/>
                </a:lnTo>
                <a:lnTo>
                  <a:pt x="1513" y="2706"/>
                </a:lnTo>
                <a:lnTo>
                  <a:pt x="1501" y="2681"/>
                </a:lnTo>
                <a:lnTo>
                  <a:pt x="1490" y="2667"/>
                </a:lnTo>
                <a:lnTo>
                  <a:pt x="1479" y="2648"/>
                </a:lnTo>
                <a:lnTo>
                  <a:pt x="1469" y="2627"/>
                </a:lnTo>
                <a:lnTo>
                  <a:pt x="1456" y="2607"/>
                </a:lnTo>
                <a:lnTo>
                  <a:pt x="1445" y="2592"/>
                </a:lnTo>
                <a:lnTo>
                  <a:pt x="1435" y="2560"/>
                </a:lnTo>
                <a:lnTo>
                  <a:pt x="1423" y="2554"/>
                </a:lnTo>
                <a:lnTo>
                  <a:pt x="1412" y="2521"/>
                </a:lnTo>
                <a:lnTo>
                  <a:pt x="1401" y="2508"/>
                </a:lnTo>
                <a:lnTo>
                  <a:pt x="1390" y="2480"/>
                </a:lnTo>
                <a:lnTo>
                  <a:pt x="1378" y="2454"/>
                </a:lnTo>
                <a:lnTo>
                  <a:pt x="1367" y="2427"/>
                </a:lnTo>
                <a:lnTo>
                  <a:pt x="1356" y="2395"/>
                </a:lnTo>
                <a:lnTo>
                  <a:pt x="1345" y="2391"/>
                </a:lnTo>
                <a:lnTo>
                  <a:pt x="1333" y="2363"/>
                </a:lnTo>
                <a:lnTo>
                  <a:pt x="1322" y="2318"/>
                </a:lnTo>
                <a:lnTo>
                  <a:pt x="1311" y="2298"/>
                </a:lnTo>
                <a:lnTo>
                  <a:pt x="1299" y="2279"/>
                </a:lnTo>
                <a:lnTo>
                  <a:pt x="1288" y="2245"/>
                </a:lnTo>
                <a:lnTo>
                  <a:pt x="1277" y="2191"/>
                </a:lnTo>
                <a:lnTo>
                  <a:pt x="1267" y="2196"/>
                </a:lnTo>
                <a:lnTo>
                  <a:pt x="1255" y="2152"/>
                </a:lnTo>
                <a:lnTo>
                  <a:pt x="1244" y="2120"/>
                </a:lnTo>
                <a:lnTo>
                  <a:pt x="1233" y="2088"/>
                </a:lnTo>
                <a:lnTo>
                  <a:pt x="1222" y="2054"/>
                </a:lnTo>
                <a:lnTo>
                  <a:pt x="1210" y="2021"/>
                </a:lnTo>
                <a:lnTo>
                  <a:pt x="1199" y="1986"/>
                </a:lnTo>
                <a:lnTo>
                  <a:pt x="1188" y="1951"/>
                </a:lnTo>
                <a:lnTo>
                  <a:pt x="1176" y="1915"/>
                </a:lnTo>
                <a:lnTo>
                  <a:pt x="1165" y="1878"/>
                </a:lnTo>
                <a:lnTo>
                  <a:pt x="1154" y="1841"/>
                </a:lnTo>
                <a:lnTo>
                  <a:pt x="1143" y="1803"/>
                </a:lnTo>
                <a:lnTo>
                  <a:pt x="1131" y="1763"/>
                </a:lnTo>
                <a:lnTo>
                  <a:pt x="1120" y="1723"/>
                </a:lnTo>
                <a:lnTo>
                  <a:pt x="1109" y="1683"/>
                </a:lnTo>
                <a:lnTo>
                  <a:pt x="1099" y="1641"/>
                </a:lnTo>
                <a:lnTo>
                  <a:pt x="1087" y="1599"/>
                </a:lnTo>
                <a:lnTo>
                  <a:pt x="1076" y="1557"/>
                </a:lnTo>
                <a:lnTo>
                  <a:pt x="1065" y="1514"/>
                </a:lnTo>
                <a:lnTo>
                  <a:pt x="1054" y="1470"/>
                </a:lnTo>
                <a:lnTo>
                  <a:pt x="1042" y="1425"/>
                </a:lnTo>
                <a:lnTo>
                  <a:pt x="1031" y="1380"/>
                </a:lnTo>
                <a:lnTo>
                  <a:pt x="1020" y="1335"/>
                </a:lnTo>
                <a:lnTo>
                  <a:pt x="1008" y="1288"/>
                </a:lnTo>
                <a:lnTo>
                  <a:pt x="997" y="1242"/>
                </a:lnTo>
                <a:lnTo>
                  <a:pt x="986" y="1195"/>
                </a:lnTo>
                <a:lnTo>
                  <a:pt x="975" y="1147"/>
                </a:lnTo>
                <a:lnTo>
                  <a:pt x="963" y="1099"/>
                </a:lnTo>
                <a:lnTo>
                  <a:pt x="952" y="1051"/>
                </a:lnTo>
                <a:lnTo>
                  <a:pt x="941" y="1003"/>
                </a:lnTo>
                <a:lnTo>
                  <a:pt x="931" y="954"/>
                </a:lnTo>
                <a:lnTo>
                  <a:pt x="919" y="905"/>
                </a:lnTo>
                <a:lnTo>
                  <a:pt x="908" y="857"/>
                </a:lnTo>
                <a:lnTo>
                  <a:pt x="897" y="808"/>
                </a:lnTo>
                <a:lnTo>
                  <a:pt x="885" y="759"/>
                </a:lnTo>
                <a:lnTo>
                  <a:pt x="874" y="711"/>
                </a:lnTo>
                <a:lnTo>
                  <a:pt x="863" y="663"/>
                </a:lnTo>
                <a:lnTo>
                  <a:pt x="852" y="616"/>
                </a:lnTo>
                <a:lnTo>
                  <a:pt x="840" y="568"/>
                </a:lnTo>
                <a:lnTo>
                  <a:pt x="829" y="522"/>
                </a:lnTo>
                <a:lnTo>
                  <a:pt x="818" y="478"/>
                </a:lnTo>
                <a:lnTo>
                  <a:pt x="806" y="433"/>
                </a:lnTo>
                <a:lnTo>
                  <a:pt x="795" y="390"/>
                </a:lnTo>
                <a:lnTo>
                  <a:pt x="784" y="347"/>
                </a:lnTo>
                <a:lnTo>
                  <a:pt x="773" y="307"/>
                </a:lnTo>
                <a:lnTo>
                  <a:pt x="762" y="268"/>
                </a:lnTo>
                <a:lnTo>
                  <a:pt x="751" y="230"/>
                </a:lnTo>
                <a:lnTo>
                  <a:pt x="740" y="196"/>
                </a:lnTo>
                <a:lnTo>
                  <a:pt x="729" y="163"/>
                </a:lnTo>
                <a:lnTo>
                  <a:pt x="717" y="132"/>
                </a:lnTo>
                <a:lnTo>
                  <a:pt x="706" y="104"/>
                </a:lnTo>
                <a:lnTo>
                  <a:pt x="695" y="79"/>
                </a:lnTo>
                <a:lnTo>
                  <a:pt x="684" y="57"/>
                </a:lnTo>
                <a:lnTo>
                  <a:pt x="672" y="38"/>
                </a:lnTo>
                <a:lnTo>
                  <a:pt x="661" y="22"/>
                </a:lnTo>
                <a:lnTo>
                  <a:pt x="650" y="11"/>
                </a:lnTo>
                <a:lnTo>
                  <a:pt x="638" y="4"/>
                </a:lnTo>
                <a:lnTo>
                  <a:pt x="627" y="0"/>
                </a:lnTo>
                <a:lnTo>
                  <a:pt x="616" y="2"/>
                </a:lnTo>
                <a:lnTo>
                  <a:pt x="605" y="7"/>
                </a:lnTo>
                <a:lnTo>
                  <a:pt x="594" y="19"/>
                </a:lnTo>
                <a:lnTo>
                  <a:pt x="583" y="34"/>
                </a:lnTo>
                <a:lnTo>
                  <a:pt x="572" y="55"/>
                </a:lnTo>
                <a:lnTo>
                  <a:pt x="561" y="82"/>
                </a:lnTo>
                <a:lnTo>
                  <a:pt x="549" y="115"/>
                </a:lnTo>
                <a:lnTo>
                  <a:pt x="538" y="154"/>
                </a:lnTo>
                <a:lnTo>
                  <a:pt x="527" y="199"/>
                </a:lnTo>
                <a:lnTo>
                  <a:pt x="515" y="249"/>
                </a:lnTo>
                <a:lnTo>
                  <a:pt x="504" y="306"/>
                </a:lnTo>
                <a:lnTo>
                  <a:pt x="493" y="369"/>
                </a:lnTo>
                <a:lnTo>
                  <a:pt x="482" y="438"/>
                </a:lnTo>
                <a:lnTo>
                  <a:pt x="470" y="515"/>
                </a:lnTo>
                <a:lnTo>
                  <a:pt x="459" y="595"/>
                </a:lnTo>
                <a:lnTo>
                  <a:pt x="448" y="692"/>
                </a:lnTo>
                <a:lnTo>
                  <a:pt x="437" y="773"/>
                </a:lnTo>
                <a:lnTo>
                  <a:pt x="425" y="886"/>
                </a:lnTo>
                <a:lnTo>
                  <a:pt x="415" y="978"/>
                </a:lnTo>
                <a:lnTo>
                  <a:pt x="404" y="1100"/>
                </a:lnTo>
                <a:lnTo>
                  <a:pt x="393" y="1206"/>
                </a:lnTo>
                <a:lnTo>
                  <a:pt x="381" y="1326"/>
                </a:lnTo>
                <a:lnTo>
                  <a:pt x="370" y="1446"/>
                </a:lnTo>
                <a:lnTo>
                  <a:pt x="359" y="1570"/>
                </a:lnTo>
                <a:lnTo>
                  <a:pt x="347" y="1697"/>
                </a:lnTo>
                <a:lnTo>
                  <a:pt x="336" y="1821"/>
                </a:lnTo>
                <a:lnTo>
                  <a:pt x="325" y="1950"/>
                </a:lnTo>
                <a:lnTo>
                  <a:pt x="314" y="2072"/>
                </a:lnTo>
                <a:lnTo>
                  <a:pt x="302" y="2198"/>
                </a:lnTo>
                <a:lnTo>
                  <a:pt x="291" y="2318"/>
                </a:lnTo>
                <a:lnTo>
                  <a:pt x="280" y="2434"/>
                </a:lnTo>
                <a:lnTo>
                  <a:pt x="268" y="2545"/>
                </a:lnTo>
                <a:lnTo>
                  <a:pt x="257" y="2651"/>
                </a:lnTo>
                <a:lnTo>
                  <a:pt x="247" y="2750"/>
                </a:lnTo>
                <a:lnTo>
                  <a:pt x="236" y="2841"/>
                </a:lnTo>
                <a:lnTo>
                  <a:pt x="224" y="2924"/>
                </a:lnTo>
                <a:lnTo>
                  <a:pt x="213" y="2998"/>
                </a:lnTo>
                <a:lnTo>
                  <a:pt x="202" y="3064"/>
                </a:lnTo>
                <a:lnTo>
                  <a:pt x="191" y="3120"/>
                </a:lnTo>
                <a:lnTo>
                  <a:pt x="179" y="3168"/>
                </a:lnTo>
                <a:lnTo>
                  <a:pt x="168" y="3207"/>
                </a:lnTo>
                <a:lnTo>
                  <a:pt x="157" y="3238"/>
                </a:lnTo>
                <a:lnTo>
                  <a:pt x="146" y="3262"/>
                </a:lnTo>
                <a:lnTo>
                  <a:pt x="134" y="3279"/>
                </a:lnTo>
                <a:lnTo>
                  <a:pt x="123" y="3292"/>
                </a:lnTo>
                <a:lnTo>
                  <a:pt x="112" y="3300"/>
                </a:lnTo>
                <a:lnTo>
                  <a:pt x="100" y="3305"/>
                </a:lnTo>
                <a:lnTo>
                  <a:pt x="89" y="3308"/>
                </a:lnTo>
                <a:lnTo>
                  <a:pt x="79" y="3310"/>
                </a:lnTo>
                <a:lnTo>
                  <a:pt x="68" y="3311"/>
                </a:lnTo>
                <a:lnTo>
                  <a:pt x="56" y="3311"/>
                </a:lnTo>
                <a:lnTo>
                  <a:pt x="45" y="3311"/>
                </a:lnTo>
                <a:lnTo>
                  <a:pt x="34" y="3311"/>
                </a:lnTo>
                <a:lnTo>
                  <a:pt x="23" y="3311"/>
                </a:lnTo>
                <a:lnTo>
                  <a:pt x="11" y="3311"/>
                </a:lnTo>
                <a:lnTo>
                  <a:pt x="0" y="3311"/>
                </a:lnTo>
              </a:path>
            </a:pathLst>
          </a:custGeom>
          <a:solidFill>
            <a:srgbClr val="FC0128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3" name="Freeform 9"/>
          <p:cNvSpPr>
            <a:spLocks/>
          </p:cNvSpPr>
          <p:nvPr/>
        </p:nvSpPr>
        <p:spPr bwMode="auto">
          <a:xfrm>
            <a:off x="2628913" y="2946403"/>
            <a:ext cx="3186113" cy="3425825"/>
          </a:xfrm>
          <a:custGeom>
            <a:avLst/>
            <a:gdLst>
              <a:gd name="T0" fmla="*/ 2147483647 w 2775"/>
              <a:gd name="T1" fmla="*/ 2147483647 h 3318"/>
              <a:gd name="T2" fmla="*/ 2147483647 w 2775"/>
              <a:gd name="T3" fmla="*/ 2147483647 h 3318"/>
              <a:gd name="T4" fmla="*/ 2147483647 w 2775"/>
              <a:gd name="T5" fmla="*/ 2147483647 h 3318"/>
              <a:gd name="T6" fmla="*/ 2147483647 w 2775"/>
              <a:gd name="T7" fmla="*/ 2147483647 h 3318"/>
              <a:gd name="T8" fmla="*/ 2147483647 w 2775"/>
              <a:gd name="T9" fmla="*/ 2147483647 h 3318"/>
              <a:gd name="T10" fmla="*/ 2147483647 w 2775"/>
              <a:gd name="T11" fmla="*/ 2147483647 h 3318"/>
              <a:gd name="T12" fmla="*/ 2147483647 w 2775"/>
              <a:gd name="T13" fmla="*/ 2147483647 h 3318"/>
              <a:gd name="T14" fmla="*/ 2147483647 w 2775"/>
              <a:gd name="T15" fmla="*/ 2147483647 h 3318"/>
              <a:gd name="T16" fmla="*/ 2147483647 w 2775"/>
              <a:gd name="T17" fmla="*/ 2147483647 h 3318"/>
              <a:gd name="T18" fmla="*/ 2147483647 w 2775"/>
              <a:gd name="T19" fmla="*/ 2147483647 h 3318"/>
              <a:gd name="T20" fmla="*/ 2147483647 w 2775"/>
              <a:gd name="T21" fmla="*/ 2147483647 h 3318"/>
              <a:gd name="T22" fmla="*/ 2147483647 w 2775"/>
              <a:gd name="T23" fmla="*/ 2147483647 h 3318"/>
              <a:gd name="T24" fmla="*/ 2147483647 w 2775"/>
              <a:gd name="T25" fmla="*/ 2147483647 h 3318"/>
              <a:gd name="T26" fmla="*/ 2147483647 w 2775"/>
              <a:gd name="T27" fmla="*/ 2147483647 h 3318"/>
              <a:gd name="T28" fmla="*/ 2147483647 w 2775"/>
              <a:gd name="T29" fmla="*/ 2147483647 h 3318"/>
              <a:gd name="T30" fmla="*/ 2147483647 w 2775"/>
              <a:gd name="T31" fmla="*/ 2147483647 h 3318"/>
              <a:gd name="T32" fmla="*/ 2147483647 w 2775"/>
              <a:gd name="T33" fmla="*/ 2147483647 h 3318"/>
              <a:gd name="T34" fmla="*/ 2147483647 w 2775"/>
              <a:gd name="T35" fmla="*/ 2147483647 h 3318"/>
              <a:gd name="T36" fmla="*/ 2147483647 w 2775"/>
              <a:gd name="T37" fmla="*/ 2147483647 h 3318"/>
              <a:gd name="T38" fmla="*/ 2147483647 w 2775"/>
              <a:gd name="T39" fmla="*/ 2147483647 h 3318"/>
              <a:gd name="T40" fmla="*/ 2147483647 w 2775"/>
              <a:gd name="T41" fmla="*/ 2147483647 h 3318"/>
              <a:gd name="T42" fmla="*/ 2147483647 w 2775"/>
              <a:gd name="T43" fmla="*/ 2147483647 h 3318"/>
              <a:gd name="T44" fmla="*/ 2147483647 w 2775"/>
              <a:gd name="T45" fmla="*/ 2147483647 h 3318"/>
              <a:gd name="T46" fmla="*/ 2147483647 w 2775"/>
              <a:gd name="T47" fmla="*/ 2147483647 h 3318"/>
              <a:gd name="T48" fmla="*/ 2147483647 w 2775"/>
              <a:gd name="T49" fmla="*/ 2147483647 h 3318"/>
              <a:gd name="T50" fmla="*/ 2147483647 w 2775"/>
              <a:gd name="T51" fmla="*/ 2147483647 h 3318"/>
              <a:gd name="T52" fmla="*/ 2147483647 w 2775"/>
              <a:gd name="T53" fmla="*/ 2147483647 h 3318"/>
              <a:gd name="T54" fmla="*/ 2147483647 w 2775"/>
              <a:gd name="T55" fmla="*/ 2147483647 h 3318"/>
              <a:gd name="T56" fmla="*/ 2147483647 w 2775"/>
              <a:gd name="T57" fmla="*/ 2147483647 h 3318"/>
              <a:gd name="T58" fmla="*/ 2147483647 w 2775"/>
              <a:gd name="T59" fmla="*/ 2147483647 h 3318"/>
              <a:gd name="T60" fmla="*/ 2147483647 w 2775"/>
              <a:gd name="T61" fmla="*/ 2147483647 h 3318"/>
              <a:gd name="T62" fmla="*/ 2147483647 w 2775"/>
              <a:gd name="T63" fmla="*/ 2147483647 h 3318"/>
              <a:gd name="T64" fmla="*/ 2147483647 w 2775"/>
              <a:gd name="T65" fmla="*/ 2147483647 h 3318"/>
              <a:gd name="T66" fmla="*/ 2147483647 w 2775"/>
              <a:gd name="T67" fmla="*/ 2147483647 h 3318"/>
              <a:gd name="T68" fmla="*/ 2147483647 w 2775"/>
              <a:gd name="T69" fmla="*/ 2147483647 h 3318"/>
              <a:gd name="T70" fmla="*/ 2147483647 w 2775"/>
              <a:gd name="T71" fmla="*/ 2147483647 h 3318"/>
              <a:gd name="T72" fmla="*/ 2147483647 w 2775"/>
              <a:gd name="T73" fmla="*/ 2147483647 h 3318"/>
              <a:gd name="T74" fmla="*/ 2147483647 w 2775"/>
              <a:gd name="T75" fmla="*/ 2147483647 h 3318"/>
              <a:gd name="T76" fmla="*/ 2147483647 w 2775"/>
              <a:gd name="T77" fmla="*/ 2147483647 h 3318"/>
              <a:gd name="T78" fmla="*/ 2147483647 w 2775"/>
              <a:gd name="T79" fmla="*/ 2147483647 h 3318"/>
              <a:gd name="T80" fmla="*/ 2147483647 w 2775"/>
              <a:gd name="T81" fmla="*/ 2147483647 h 3318"/>
              <a:gd name="T82" fmla="*/ 2147483647 w 2775"/>
              <a:gd name="T83" fmla="*/ 2147483647 h 3318"/>
              <a:gd name="T84" fmla="*/ 2147483647 w 2775"/>
              <a:gd name="T85" fmla="*/ 2147483647 h 3318"/>
              <a:gd name="T86" fmla="*/ 2147483647 w 2775"/>
              <a:gd name="T87" fmla="*/ 2147483647 h 3318"/>
              <a:gd name="T88" fmla="*/ 2147483647 w 2775"/>
              <a:gd name="T89" fmla="*/ 2147483647 h 3318"/>
              <a:gd name="T90" fmla="*/ 2147483647 w 2775"/>
              <a:gd name="T91" fmla="*/ 2147483647 h 3318"/>
              <a:gd name="T92" fmla="*/ 2147483647 w 2775"/>
              <a:gd name="T93" fmla="*/ 2147483647 h 3318"/>
              <a:gd name="T94" fmla="*/ 2147483647 w 2775"/>
              <a:gd name="T95" fmla="*/ 2147483647 h 3318"/>
              <a:gd name="T96" fmla="*/ 2147483647 w 2775"/>
              <a:gd name="T97" fmla="*/ 2147483647 h 3318"/>
              <a:gd name="T98" fmla="*/ 2147483647 w 2775"/>
              <a:gd name="T99" fmla="*/ 2147483647 h 3318"/>
              <a:gd name="T100" fmla="*/ 2147483647 w 2775"/>
              <a:gd name="T101" fmla="*/ 2147483647 h 3318"/>
              <a:gd name="T102" fmla="*/ 2147483647 w 2775"/>
              <a:gd name="T103" fmla="*/ 2147483647 h 3318"/>
              <a:gd name="T104" fmla="*/ 2147483647 w 2775"/>
              <a:gd name="T105" fmla="*/ 2147483647 h 3318"/>
              <a:gd name="T106" fmla="*/ 2147483647 w 2775"/>
              <a:gd name="T107" fmla="*/ 2147483647 h 3318"/>
              <a:gd name="T108" fmla="*/ 2147483647 w 2775"/>
              <a:gd name="T109" fmla="*/ 2147483647 h 3318"/>
              <a:gd name="T110" fmla="*/ 2147483647 w 2775"/>
              <a:gd name="T111" fmla="*/ 2147483647 h 3318"/>
              <a:gd name="T112" fmla="*/ 2147483647 w 2775"/>
              <a:gd name="T113" fmla="*/ 2147483647 h 3318"/>
              <a:gd name="T114" fmla="*/ 2147483647 w 2775"/>
              <a:gd name="T115" fmla="*/ 2147483647 h 3318"/>
              <a:gd name="T116" fmla="*/ 2147483647 w 2775"/>
              <a:gd name="T117" fmla="*/ 2147483647 h 3318"/>
              <a:gd name="T118" fmla="*/ 2147483647 w 2775"/>
              <a:gd name="T119" fmla="*/ 2147483647 h 3318"/>
              <a:gd name="T120" fmla="*/ 2147483647 w 2775"/>
              <a:gd name="T121" fmla="*/ 2147483647 h 3318"/>
              <a:gd name="T122" fmla="*/ 2147483647 w 2775"/>
              <a:gd name="T123" fmla="*/ 2147483647 h 331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775"/>
              <a:gd name="T187" fmla="*/ 0 h 3318"/>
              <a:gd name="T188" fmla="*/ 2775 w 2775"/>
              <a:gd name="T189" fmla="*/ 3318 h 3318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775" h="3318">
                <a:moveTo>
                  <a:pt x="0" y="3317"/>
                </a:moveTo>
                <a:lnTo>
                  <a:pt x="11" y="3317"/>
                </a:lnTo>
                <a:lnTo>
                  <a:pt x="23" y="3317"/>
                </a:lnTo>
                <a:lnTo>
                  <a:pt x="34" y="3317"/>
                </a:lnTo>
                <a:lnTo>
                  <a:pt x="45" y="3317"/>
                </a:lnTo>
                <a:lnTo>
                  <a:pt x="57" y="3317"/>
                </a:lnTo>
                <a:lnTo>
                  <a:pt x="68" y="3317"/>
                </a:lnTo>
                <a:lnTo>
                  <a:pt x="79" y="3316"/>
                </a:lnTo>
                <a:lnTo>
                  <a:pt x="89" y="3314"/>
                </a:lnTo>
                <a:lnTo>
                  <a:pt x="101" y="3311"/>
                </a:lnTo>
                <a:lnTo>
                  <a:pt x="112" y="3306"/>
                </a:lnTo>
                <a:lnTo>
                  <a:pt x="123" y="3298"/>
                </a:lnTo>
                <a:lnTo>
                  <a:pt x="135" y="3285"/>
                </a:lnTo>
                <a:lnTo>
                  <a:pt x="146" y="3268"/>
                </a:lnTo>
                <a:lnTo>
                  <a:pt x="157" y="3244"/>
                </a:lnTo>
                <a:lnTo>
                  <a:pt x="168" y="3213"/>
                </a:lnTo>
                <a:lnTo>
                  <a:pt x="180" y="3173"/>
                </a:lnTo>
                <a:lnTo>
                  <a:pt x="191" y="3126"/>
                </a:lnTo>
                <a:lnTo>
                  <a:pt x="202" y="3069"/>
                </a:lnTo>
                <a:lnTo>
                  <a:pt x="214" y="3004"/>
                </a:lnTo>
                <a:lnTo>
                  <a:pt x="225" y="2930"/>
                </a:lnTo>
                <a:lnTo>
                  <a:pt x="236" y="2846"/>
                </a:lnTo>
                <a:lnTo>
                  <a:pt x="248" y="2755"/>
                </a:lnTo>
                <a:lnTo>
                  <a:pt x="258" y="2656"/>
                </a:lnTo>
                <a:lnTo>
                  <a:pt x="269" y="2550"/>
                </a:lnTo>
                <a:lnTo>
                  <a:pt x="280" y="2438"/>
                </a:lnTo>
                <a:lnTo>
                  <a:pt x="292" y="2323"/>
                </a:lnTo>
                <a:lnTo>
                  <a:pt x="303" y="2202"/>
                </a:lnTo>
                <a:lnTo>
                  <a:pt x="314" y="2076"/>
                </a:lnTo>
                <a:lnTo>
                  <a:pt x="326" y="1953"/>
                </a:lnTo>
                <a:lnTo>
                  <a:pt x="337" y="1825"/>
                </a:lnTo>
                <a:lnTo>
                  <a:pt x="348" y="1700"/>
                </a:lnTo>
                <a:lnTo>
                  <a:pt x="359" y="1573"/>
                </a:lnTo>
                <a:lnTo>
                  <a:pt x="371" y="1448"/>
                </a:lnTo>
                <a:lnTo>
                  <a:pt x="382" y="1328"/>
                </a:lnTo>
                <a:lnTo>
                  <a:pt x="393" y="1208"/>
                </a:lnTo>
                <a:lnTo>
                  <a:pt x="405" y="1102"/>
                </a:lnTo>
                <a:lnTo>
                  <a:pt x="416" y="979"/>
                </a:lnTo>
                <a:lnTo>
                  <a:pt x="426" y="887"/>
                </a:lnTo>
                <a:lnTo>
                  <a:pt x="437" y="774"/>
                </a:lnTo>
                <a:lnTo>
                  <a:pt x="449" y="693"/>
                </a:lnTo>
                <a:lnTo>
                  <a:pt x="460" y="596"/>
                </a:lnTo>
                <a:lnTo>
                  <a:pt x="471" y="516"/>
                </a:lnTo>
                <a:lnTo>
                  <a:pt x="483" y="439"/>
                </a:lnTo>
                <a:lnTo>
                  <a:pt x="494" y="370"/>
                </a:lnTo>
                <a:lnTo>
                  <a:pt x="505" y="307"/>
                </a:lnTo>
                <a:lnTo>
                  <a:pt x="517" y="250"/>
                </a:lnTo>
                <a:lnTo>
                  <a:pt x="528" y="199"/>
                </a:lnTo>
                <a:lnTo>
                  <a:pt x="539" y="154"/>
                </a:lnTo>
                <a:lnTo>
                  <a:pt x="551" y="115"/>
                </a:lnTo>
                <a:lnTo>
                  <a:pt x="562" y="83"/>
                </a:lnTo>
                <a:lnTo>
                  <a:pt x="573" y="55"/>
                </a:lnTo>
                <a:lnTo>
                  <a:pt x="584" y="34"/>
                </a:lnTo>
                <a:lnTo>
                  <a:pt x="596" y="19"/>
                </a:lnTo>
                <a:lnTo>
                  <a:pt x="606" y="8"/>
                </a:lnTo>
                <a:lnTo>
                  <a:pt x="617" y="2"/>
                </a:lnTo>
                <a:lnTo>
                  <a:pt x="629" y="0"/>
                </a:lnTo>
                <a:lnTo>
                  <a:pt x="640" y="4"/>
                </a:lnTo>
                <a:lnTo>
                  <a:pt x="651" y="11"/>
                </a:lnTo>
                <a:lnTo>
                  <a:pt x="662" y="23"/>
                </a:lnTo>
                <a:lnTo>
                  <a:pt x="674" y="38"/>
                </a:lnTo>
                <a:lnTo>
                  <a:pt x="685" y="57"/>
                </a:lnTo>
                <a:lnTo>
                  <a:pt x="696" y="79"/>
                </a:lnTo>
                <a:lnTo>
                  <a:pt x="708" y="104"/>
                </a:lnTo>
                <a:lnTo>
                  <a:pt x="719" y="132"/>
                </a:lnTo>
                <a:lnTo>
                  <a:pt x="730" y="163"/>
                </a:lnTo>
                <a:lnTo>
                  <a:pt x="742" y="196"/>
                </a:lnTo>
                <a:lnTo>
                  <a:pt x="753" y="231"/>
                </a:lnTo>
                <a:lnTo>
                  <a:pt x="764" y="268"/>
                </a:lnTo>
                <a:lnTo>
                  <a:pt x="774" y="308"/>
                </a:lnTo>
                <a:lnTo>
                  <a:pt x="786" y="348"/>
                </a:lnTo>
                <a:lnTo>
                  <a:pt x="797" y="390"/>
                </a:lnTo>
                <a:lnTo>
                  <a:pt x="808" y="433"/>
                </a:lnTo>
                <a:lnTo>
                  <a:pt x="820" y="478"/>
                </a:lnTo>
                <a:lnTo>
                  <a:pt x="831" y="523"/>
                </a:lnTo>
                <a:lnTo>
                  <a:pt x="842" y="569"/>
                </a:lnTo>
                <a:lnTo>
                  <a:pt x="853" y="617"/>
                </a:lnTo>
                <a:lnTo>
                  <a:pt x="865" y="664"/>
                </a:lnTo>
                <a:lnTo>
                  <a:pt x="876" y="712"/>
                </a:lnTo>
                <a:lnTo>
                  <a:pt x="887" y="761"/>
                </a:lnTo>
                <a:lnTo>
                  <a:pt x="899" y="810"/>
                </a:lnTo>
                <a:lnTo>
                  <a:pt x="910" y="858"/>
                </a:lnTo>
                <a:lnTo>
                  <a:pt x="921" y="907"/>
                </a:lnTo>
                <a:lnTo>
                  <a:pt x="933" y="956"/>
                </a:lnTo>
                <a:lnTo>
                  <a:pt x="943" y="1005"/>
                </a:lnTo>
                <a:lnTo>
                  <a:pt x="954" y="1053"/>
                </a:lnTo>
                <a:lnTo>
                  <a:pt x="965" y="1101"/>
                </a:lnTo>
                <a:lnTo>
                  <a:pt x="977" y="1149"/>
                </a:lnTo>
                <a:lnTo>
                  <a:pt x="988" y="1197"/>
                </a:lnTo>
                <a:lnTo>
                  <a:pt x="999" y="1244"/>
                </a:lnTo>
                <a:lnTo>
                  <a:pt x="1011" y="1291"/>
                </a:lnTo>
                <a:lnTo>
                  <a:pt x="1022" y="1338"/>
                </a:lnTo>
                <a:lnTo>
                  <a:pt x="1033" y="1383"/>
                </a:lnTo>
                <a:lnTo>
                  <a:pt x="1044" y="1428"/>
                </a:lnTo>
                <a:lnTo>
                  <a:pt x="1056" y="1473"/>
                </a:lnTo>
                <a:lnTo>
                  <a:pt x="1067" y="1517"/>
                </a:lnTo>
                <a:lnTo>
                  <a:pt x="1078" y="1560"/>
                </a:lnTo>
                <a:lnTo>
                  <a:pt x="1090" y="1602"/>
                </a:lnTo>
                <a:lnTo>
                  <a:pt x="1101" y="1644"/>
                </a:lnTo>
                <a:lnTo>
                  <a:pt x="1111" y="1686"/>
                </a:lnTo>
                <a:lnTo>
                  <a:pt x="1122" y="1726"/>
                </a:lnTo>
                <a:lnTo>
                  <a:pt x="1134" y="1766"/>
                </a:lnTo>
                <a:lnTo>
                  <a:pt x="1145" y="1806"/>
                </a:lnTo>
                <a:lnTo>
                  <a:pt x="1156" y="1844"/>
                </a:lnTo>
                <a:lnTo>
                  <a:pt x="1168" y="1882"/>
                </a:lnTo>
                <a:lnTo>
                  <a:pt x="1179" y="1918"/>
                </a:lnTo>
                <a:lnTo>
                  <a:pt x="1190" y="1955"/>
                </a:lnTo>
                <a:lnTo>
                  <a:pt x="1202" y="1990"/>
                </a:lnTo>
                <a:lnTo>
                  <a:pt x="1213" y="2024"/>
                </a:lnTo>
                <a:lnTo>
                  <a:pt x="1224" y="2058"/>
                </a:lnTo>
                <a:lnTo>
                  <a:pt x="1236" y="2092"/>
                </a:lnTo>
                <a:lnTo>
                  <a:pt x="1247" y="2124"/>
                </a:lnTo>
                <a:lnTo>
                  <a:pt x="1258" y="2156"/>
                </a:lnTo>
                <a:lnTo>
                  <a:pt x="1269" y="2200"/>
                </a:lnTo>
                <a:lnTo>
                  <a:pt x="1280" y="2195"/>
                </a:lnTo>
                <a:lnTo>
                  <a:pt x="1291" y="2249"/>
                </a:lnTo>
                <a:lnTo>
                  <a:pt x="1302" y="2283"/>
                </a:lnTo>
                <a:lnTo>
                  <a:pt x="1314" y="2302"/>
                </a:lnTo>
                <a:lnTo>
                  <a:pt x="1325" y="2322"/>
                </a:lnTo>
                <a:lnTo>
                  <a:pt x="1336" y="2368"/>
                </a:lnTo>
                <a:lnTo>
                  <a:pt x="1347" y="2396"/>
                </a:lnTo>
                <a:lnTo>
                  <a:pt x="1359" y="2400"/>
                </a:lnTo>
                <a:lnTo>
                  <a:pt x="1370" y="2431"/>
                </a:lnTo>
                <a:lnTo>
                  <a:pt x="1381" y="2459"/>
                </a:lnTo>
                <a:lnTo>
                  <a:pt x="1393" y="2484"/>
                </a:lnTo>
                <a:lnTo>
                  <a:pt x="1404" y="2512"/>
                </a:lnTo>
                <a:lnTo>
                  <a:pt x="1415" y="2525"/>
                </a:lnTo>
                <a:lnTo>
                  <a:pt x="1427" y="2559"/>
                </a:lnTo>
                <a:lnTo>
                  <a:pt x="1438" y="2565"/>
                </a:lnTo>
                <a:lnTo>
                  <a:pt x="1448" y="2597"/>
                </a:lnTo>
                <a:lnTo>
                  <a:pt x="1459" y="2612"/>
                </a:lnTo>
                <a:lnTo>
                  <a:pt x="1472" y="2632"/>
                </a:lnTo>
                <a:lnTo>
                  <a:pt x="1482" y="2653"/>
                </a:lnTo>
                <a:lnTo>
                  <a:pt x="1493" y="2672"/>
                </a:lnTo>
                <a:lnTo>
                  <a:pt x="1505" y="2686"/>
                </a:lnTo>
                <a:lnTo>
                  <a:pt x="1516" y="2711"/>
                </a:lnTo>
                <a:lnTo>
                  <a:pt x="1527" y="2718"/>
                </a:lnTo>
                <a:lnTo>
                  <a:pt x="1538" y="2746"/>
                </a:lnTo>
                <a:lnTo>
                  <a:pt x="1550" y="2752"/>
                </a:lnTo>
                <a:lnTo>
                  <a:pt x="1561" y="2770"/>
                </a:lnTo>
                <a:lnTo>
                  <a:pt x="1572" y="2790"/>
                </a:lnTo>
                <a:lnTo>
                  <a:pt x="1584" y="2802"/>
                </a:lnTo>
                <a:lnTo>
                  <a:pt x="1595" y="2817"/>
                </a:lnTo>
                <a:lnTo>
                  <a:pt x="1606" y="2831"/>
                </a:lnTo>
                <a:lnTo>
                  <a:pt x="1618" y="2852"/>
                </a:lnTo>
                <a:lnTo>
                  <a:pt x="1628" y="2872"/>
                </a:lnTo>
                <a:lnTo>
                  <a:pt x="1640" y="2886"/>
                </a:lnTo>
                <a:lnTo>
                  <a:pt x="1650" y="2895"/>
                </a:lnTo>
                <a:lnTo>
                  <a:pt x="1662" y="2907"/>
                </a:lnTo>
                <a:lnTo>
                  <a:pt x="1673" y="2920"/>
                </a:lnTo>
                <a:lnTo>
                  <a:pt x="1684" y="2934"/>
                </a:lnTo>
                <a:lnTo>
                  <a:pt x="1696" y="2939"/>
                </a:lnTo>
                <a:lnTo>
                  <a:pt x="1707" y="2953"/>
                </a:lnTo>
                <a:lnTo>
                  <a:pt x="1718" y="2963"/>
                </a:lnTo>
                <a:lnTo>
                  <a:pt x="1730" y="2971"/>
                </a:lnTo>
                <a:lnTo>
                  <a:pt x="1741" y="2981"/>
                </a:lnTo>
                <a:lnTo>
                  <a:pt x="1752" y="2993"/>
                </a:lnTo>
                <a:lnTo>
                  <a:pt x="1763" y="3003"/>
                </a:lnTo>
                <a:lnTo>
                  <a:pt x="1775" y="3009"/>
                </a:lnTo>
                <a:lnTo>
                  <a:pt x="1786" y="3019"/>
                </a:lnTo>
                <a:lnTo>
                  <a:pt x="1796" y="3027"/>
                </a:lnTo>
                <a:lnTo>
                  <a:pt x="1809" y="3037"/>
                </a:lnTo>
                <a:lnTo>
                  <a:pt x="1819" y="3043"/>
                </a:lnTo>
                <a:lnTo>
                  <a:pt x="1830" y="3051"/>
                </a:lnTo>
                <a:lnTo>
                  <a:pt x="1841" y="3059"/>
                </a:lnTo>
                <a:lnTo>
                  <a:pt x="1853" y="3067"/>
                </a:lnTo>
                <a:lnTo>
                  <a:pt x="1864" y="3072"/>
                </a:lnTo>
                <a:lnTo>
                  <a:pt x="1875" y="3081"/>
                </a:lnTo>
                <a:lnTo>
                  <a:pt x="1887" y="3087"/>
                </a:lnTo>
                <a:lnTo>
                  <a:pt x="1898" y="3094"/>
                </a:lnTo>
                <a:lnTo>
                  <a:pt x="1909" y="3100"/>
                </a:lnTo>
                <a:lnTo>
                  <a:pt x="1921" y="3105"/>
                </a:lnTo>
                <a:lnTo>
                  <a:pt x="1932" y="3113"/>
                </a:lnTo>
                <a:lnTo>
                  <a:pt x="1943" y="3118"/>
                </a:lnTo>
                <a:lnTo>
                  <a:pt x="1954" y="3122"/>
                </a:lnTo>
                <a:lnTo>
                  <a:pt x="1965" y="3129"/>
                </a:lnTo>
                <a:lnTo>
                  <a:pt x="1977" y="3134"/>
                </a:lnTo>
                <a:lnTo>
                  <a:pt x="1987" y="3139"/>
                </a:lnTo>
                <a:lnTo>
                  <a:pt x="1999" y="3143"/>
                </a:lnTo>
                <a:lnTo>
                  <a:pt x="2010" y="3149"/>
                </a:lnTo>
                <a:lnTo>
                  <a:pt x="2021" y="3154"/>
                </a:lnTo>
                <a:lnTo>
                  <a:pt x="2032" y="3158"/>
                </a:lnTo>
                <a:lnTo>
                  <a:pt x="2044" y="3163"/>
                </a:lnTo>
                <a:lnTo>
                  <a:pt x="2055" y="3167"/>
                </a:lnTo>
                <a:lnTo>
                  <a:pt x="2066" y="3172"/>
                </a:lnTo>
                <a:lnTo>
                  <a:pt x="2078" y="3175"/>
                </a:lnTo>
                <a:lnTo>
                  <a:pt x="2089" y="3179"/>
                </a:lnTo>
                <a:lnTo>
                  <a:pt x="2100" y="3183"/>
                </a:lnTo>
                <a:lnTo>
                  <a:pt x="2112" y="3187"/>
                </a:lnTo>
                <a:lnTo>
                  <a:pt x="2123" y="3190"/>
                </a:lnTo>
                <a:lnTo>
                  <a:pt x="2133" y="3194"/>
                </a:lnTo>
                <a:lnTo>
                  <a:pt x="2145" y="3198"/>
                </a:lnTo>
                <a:lnTo>
                  <a:pt x="2156" y="3201"/>
                </a:lnTo>
                <a:lnTo>
                  <a:pt x="2167" y="3203"/>
                </a:lnTo>
                <a:lnTo>
                  <a:pt x="2178" y="3207"/>
                </a:lnTo>
                <a:lnTo>
                  <a:pt x="2190" y="3210"/>
                </a:lnTo>
                <a:lnTo>
                  <a:pt x="2201" y="3213"/>
                </a:lnTo>
                <a:lnTo>
                  <a:pt x="2212" y="3216"/>
                </a:lnTo>
                <a:lnTo>
                  <a:pt x="2223" y="3219"/>
                </a:lnTo>
                <a:lnTo>
                  <a:pt x="2235" y="3221"/>
                </a:lnTo>
                <a:lnTo>
                  <a:pt x="2246" y="3224"/>
                </a:lnTo>
                <a:lnTo>
                  <a:pt x="2257" y="3227"/>
                </a:lnTo>
                <a:lnTo>
                  <a:pt x="2269" y="3229"/>
                </a:lnTo>
                <a:lnTo>
                  <a:pt x="2280" y="3232"/>
                </a:lnTo>
                <a:lnTo>
                  <a:pt x="2291" y="3234"/>
                </a:lnTo>
                <a:lnTo>
                  <a:pt x="2301" y="3236"/>
                </a:lnTo>
                <a:lnTo>
                  <a:pt x="2314" y="3238"/>
                </a:lnTo>
                <a:lnTo>
                  <a:pt x="2324" y="3240"/>
                </a:lnTo>
                <a:lnTo>
                  <a:pt x="2335" y="3243"/>
                </a:lnTo>
                <a:lnTo>
                  <a:pt x="2347" y="3244"/>
                </a:lnTo>
                <a:lnTo>
                  <a:pt x="2358" y="3247"/>
                </a:lnTo>
                <a:lnTo>
                  <a:pt x="2369" y="3249"/>
                </a:lnTo>
                <a:lnTo>
                  <a:pt x="2381" y="3250"/>
                </a:lnTo>
                <a:lnTo>
                  <a:pt x="2392" y="3252"/>
                </a:lnTo>
                <a:lnTo>
                  <a:pt x="2403" y="3254"/>
                </a:lnTo>
                <a:lnTo>
                  <a:pt x="2415" y="3256"/>
                </a:lnTo>
                <a:lnTo>
                  <a:pt x="2426" y="3257"/>
                </a:lnTo>
                <a:lnTo>
                  <a:pt x="2437" y="3259"/>
                </a:lnTo>
                <a:lnTo>
                  <a:pt x="2448" y="3261"/>
                </a:lnTo>
                <a:lnTo>
                  <a:pt x="2460" y="3262"/>
                </a:lnTo>
                <a:lnTo>
                  <a:pt x="2470" y="3264"/>
                </a:lnTo>
                <a:lnTo>
                  <a:pt x="2482" y="3264"/>
                </a:lnTo>
                <a:lnTo>
                  <a:pt x="2494" y="3266"/>
                </a:lnTo>
                <a:lnTo>
                  <a:pt x="2504" y="3267"/>
                </a:lnTo>
                <a:lnTo>
                  <a:pt x="2515" y="3269"/>
                </a:lnTo>
                <a:lnTo>
                  <a:pt x="2526" y="3270"/>
                </a:lnTo>
                <a:lnTo>
                  <a:pt x="2538" y="3272"/>
                </a:lnTo>
                <a:lnTo>
                  <a:pt x="2549" y="3273"/>
                </a:lnTo>
                <a:lnTo>
                  <a:pt x="2560" y="3274"/>
                </a:lnTo>
                <a:lnTo>
                  <a:pt x="2572" y="3275"/>
                </a:lnTo>
                <a:lnTo>
                  <a:pt x="2583" y="3276"/>
                </a:lnTo>
                <a:lnTo>
                  <a:pt x="2594" y="3278"/>
                </a:lnTo>
                <a:lnTo>
                  <a:pt x="2606" y="3279"/>
                </a:lnTo>
                <a:lnTo>
                  <a:pt x="2617" y="3279"/>
                </a:lnTo>
                <a:lnTo>
                  <a:pt x="2628" y="3280"/>
                </a:lnTo>
                <a:lnTo>
                  <a:pt x="2639" y="3281"/>
                </a:lnTo>
                <a:lnTo>
                  <a:pt x="2651" y="3282"/>
                </a:lnTo>
                <a:lnTo>
                  <a:pt x="2662" y="3283"/>
                </a:lnTo>
                <a:lnTo>
                  <a:pt x="2672" y="3284"/>
                </a:lnTo>
                <a:lnTo>
                  <a:pt x="2684" y="3285"/>
                </a:lnTo>
                <a:lnTo>
                  <a:pt x="2695" y="3286"/>
                </a:lnTo>
                <a:lnTo>
                  <a:pt x="2706" y="3287"/>
                </a:lnTo>
                <a:lnTo>
                  <a:pt x="2717" y="3287"/>
                </a:lnTo>
                <a:lnTo>
                  <a:pt x="2729" y="3288"/>
                </a:lnTo>
                <a:lnTo>
                  <a:pt x="2740" y="3289"/>
                </a:lnTo>
                <a:lnTo>
                  <a:pt x="2751" y="3290"/>
                </a:lnTo>
                <a:lnTo>
                  <a:pt x="2763" y="3291"/>
                </a:lnTo>
                <a:lnTo>
                  <a:pt x="2774" y="3317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4" name="Freeform 10"/>
          <p:cNvSpPr>
            <a:spLocks/>
          </p:cNvSpPr>
          <p:nvPr/>
        </p:nvSpPr>
        <p:spPr bwMode="auto">
          <a:xfrm>
            <a:off x="2628913" y="2946403"/>
            <a:ext cx="3186113" cy="3425825"/>
          </a:xfrm>
          <a:custGeom>
            <a:avLst/>
            <a:gdLst>
              <a:gd name="T0" fmla="*/ 2147483647 w 2775"/>
              <a:gd name="T1" fmla="*/ 2147483647 h 3318"/>
              <a:gd name="T2" fmla="*/ 2147483647 w 2775"/>
              <a:gd name="T3" fmla="*/ 2147483647 h 3318"/>
              <a:gd name="T4" fmla="*/ 2147483647 w 2775"/>
              <a:gd name="T5" fmla="*/ 2147483647 h 3318"/>
              <a:gd name="T6" fmla="*/ 2147483647 w 2775"/>
              <a:gd name="T7" fmla="*/ 2147483647 h 3318"/>
              <a:gd name="T8" fmla="*/ 2147483647 w 2775"/>
              <a:gd name="T9" fmla="*/ 2147483647 h 3318"/>
              <a:gd name="T10" fmla="*/ 2147483647 w 2775"/>
              <a:gd name="T11" fmla="*/ 2147483647 h 3318"/>
              <a:gd name="T12" fmla="*/ 2147483647 w 2775"/>
              <a:gd name="T13" fmla="*/ 2147483647 h 3318"/>
              <a:gd name="T14" fmla="*/ 2147483647 w 2775"/>
              <a:gd name="T15" fmla="*/ 2147483647 h 3318"/>
              <a:gd name="T16" fmla="*/ 2147483647 w 2775"/>
              <a:gd name="T17" fmla="*/ 2147483647 h 3318"/>
              <a:gd name="T18" fmla="*/ 2147483647 w 2775"/>
              <a:gd name="T19" fmla="*/ 2147483647 h 3318"/>
              <a:gd name="T20" fmla="*/ 2147483647 w 2775"/>
              <a:gd name="T21" fmla="*/ 2147483647 h 3318"/>
              <a:gd name="T22" fmla="*/ 2147483647 w 2775"/>
              <a:gd name="T23" fmla="*/ 2147483647 h 3318"/>
              <a:gd name="T24" fmla="*/ 2147483647 w 2775"/>
              <a:gd name="T25" fmla="*/ 2147483647 h 3318"/>
              <a:gd name="T26" fmla="*/ 2147483647 w 2775"/>
              <a:gd name="T27" fmla="*/ 2147483647 h 3318"/>
              <a:gd name="T28" fmla="*/ 2147483647 w 2775"/>
              <a:gd name="T29" fmla="*/ 2147483647 h 3318"/>
              <a:gd name="T30" fmla="*/ 2147483647 w 2775"/>
              <a:gd name="T31" fmla="*/ 2147483647 h 3318"/>
              <a:gd name="T32" fmla="*/ 2147483647 w 2775"/>
              <a:gd name="T33" fmla="*/ 2147483647 h 3318"/>
              <a:gd name="T34" fmla="*/ 2147483647 w 2775"/>
              <a:gd name="T35" fmla="*/ 2147483647 h 3318"/>
              <a:gd name="T36" fmla="*/ 2147483647 w 2775"/>
              <a:gd name="T37" fmla="*/ 2147483647 h 3318"/>
              <a:gd name="T38" fmla="*/ 2147483647 w 2775"/>
              <a:gd name="T39" fmla="*/ 2147483647 h 3318"/>
              <a:gd name="T40" fmla="*/ 2147483647 w 2775"/>
              <a:gd name="T41" fmla="*/ 2147483647 h 3318"/>
              <a:gd name="T42" fmla="*/ 2147483647 w 2775"/>
              <a:gd name="T43" fmla="*/ 2147483647 h 3318"/>
              <a:gd name="T44" fmla="*/ 2147483647 w 2775"/>
              <a:gd name="T45" fmla="*/ 2147483647 h 3318"/>
              <a:gd name="T46" fmla="*/ 2147483647 w 2775"/>
              <a:gd name="T47" fmla="*/ 2147483647 h 3318"/>
              <a:gd name="T48" fmla="*/ 2147483647 w 2775"/>
              <a:gd name="T49" fmla="*/ 2147483647 h 3318"/>
              <a:gd name="T50" fmla="*/ 2147483647 w 2775"/>
              <a:gd name="T51" fmla="*/ 2147483647 h 3318"/>
              <a:gd name="T52" fmla="*/ 2147483647 w 2775"/>
              <a:gd name="T53" fmla="*/ 2147483647 h 3318"/>
              <a:gd name="T54" fmla="*/ 2147483647 w 2775"/>
              <a:gd name="T55" fmla="*/ 2147483647 h 3318"/>
              <a:gd name="T56" fmla="*/ 2147483647 w 2775"/>
              <a:gd name="T57" fmla="*/ 2147483647 h 3318"/>
              <a:gd name="T58" fmla="*/ 2147483647 w 2775"/>
              <a:gd name="T59" fmla="*/ 2147483647 h 3318"/>
              <a:gd name="T60" fmla="*/ 2147483647 w 2775"/>
              <a:gd name="T61" fmla="*/ 2147483647 h 3318"/>
              <a:gd name="T62" fmla="*/ 2147483647 w 2775"/>
              <a:gd name="T63" fmla="*/ 2147483647 h 3318"/>
              <a:gd name="T64" fmla="*/ 2147483647 w 2775"/>
              <a:gd name="T65" fmla="*/ 2147483647 h 3318"/>
              <a:gd name="T66" fmla="*/ 2147483647 w 2775"/>
              <a:gd name="T67" fmla="*/ 2147483647 h 3318"/>
              <a:gd name="T68" fmla="*/ 2147483647 w 2775"/>
              <a:gd name="T69" fmla="*/ 2147483647 h 3318"/>
              <a:gd name="T70" fmla="*/ 2147483647 w 2775"/>
              <a:gd name="T71" fmla="*/ 2147483647 h 3318"/>
              <a:gd name="T72" fmla="*/ 2147483647 w 2775"/>
              <a:gd name="T73" fmla="*/ 2147483647 h 3318"/>
              <a:gd name="T74" fmla="*/ 2147483647 w 2775"/>
              <a:gd name="T75" fmla="*/ 2147483647 h 3318"/>
              <a:gd name="T76" fmla="*/ 2147483647 w 2775"/>
              <a:gd name="T77" fmla="*/ 2147483647 h 3318"/>
              <a:gd name="T78" fmla="*/ 2147483647 w 2775"/>
              <a:gd name="T79" fmla="*/ 2147483647 h 3318"/>
              <a:gd name="T80" fmla="*/ 2147483647 w 2775"/>
              <a:gd name="T81" fmla="*/ 2147483647 h 3318"/>
              <a:gd name="T82" fmla="*/ 2147483647 w 2775"/>
              <a:gd name="T83" fmla="*/ 2147483647 h 3318"/>
              <a:gd name="T84" fmla="*/ 2147483647 w 2775"/>
              <a:gd name="T85" fmla="*/ 2147483647 h 3318"/>
              <a:gd name="T86" fmla="*/ 2147483647 w 2775"/>
              <a:gd name="T87" fmla="*/ 2147483647 h 3318"/>
              <a:gd name="T88" fmla="*/ 2147483647 w 2775"/>
              <a:gd name="T89" fmla="*/ 2147483647 h 3318"/>
              <a:gd name="T90" fmla="*/ 2147483647 w 2775"/>
              <a:gd name="T91" fmla="*/ 2147483647 h 3318"/>
              <a:gd name="T92" fmla="*/ 2147483647 w 2775"/>
              <a:gd name="T93" fmla="*/ 2147483647 h 3318"/>
              <a:gd name="T94" fmla="*/ 2147483647 w 2775"/>
              <a:gd name="T95" fmla="*/ 2147483647 h 3318"/>
              <a:gd name="T96" fmla="*/ 2147483647 w 2775"/>
              <a:gd name="T97" fmla="*/ 2147483647 h 3318"/>
              <a:gd name="T98" fmla="*/ 2147483647 w 2775"/>
              <a:gd name="T99" fmla="*/ 2147483647 h 3318"/>
              <a:gd name="T100" fmla="*/ 2147483647 w 2775"/>
              <a:gd name="T101" fmla="*/ 2147483647 h 3318"/>
              <a:gd name="T102" fmla="*/ 2147483647 w 2775"/>
              <a:gd name="T103" fmla="*/ 2147483647 h 3318"/>
              <a:gd name="T104" fmla="*/ 2147483647 w 2775"/>
              <a:gd name="T105" fmla="*/ 2147483647 h 3318"/>
              <a:gd name="T106" fmla="*/ 2147483647 w 2775"/>
              <a:gd name="T107" fmla="*/ 2147483647 h 3318"/>
              <a:gd name="T108" fmla="*/ 2147483647 w 2775"/>
              <a:gd name="T109" fmla="*/ 2147483647 h 3318"/>
              <a:gd name="T110" fmla="*/ 2147483647 w 2775"/>
              <a:gd name="T111" fmla="*/ 2147483647 h 3318"/>
              <a:gd name="T112" fmla="*/ 2147483647 w 2775"/>
              <a:gd name="T113" fmla="*/ 2147483647 h 3318"/>
              <a:gd name="T114" fmla="*/ 2147483647 w 2775"/>
              <a:gd name="T115" fmla="*/ 2147483647 h 3318"/>
              <a:gd name="T116" fmla="*/ 2147483647 w 2775"/>
              <a:gd name="T117" fmla="*/ 2147483647 h 3318"/>
              <a:gd name="T118" fmla="*/ 2147483647 w 2775"/>
              <a:gd name="T119" fmla="*/ 2147483647 h 3318"/>
              <a:gd name="T120" fmla="*/ 2147483647 w 2775"/>
              <a:gd name="T121" fmla="*/ 2147483647 h 3318"/>
              <a:gd name="T122" fmla="*/ 2147483647 w 2775"/>
              <a:gd name="T123" fmla="*/ 2147483647 h 331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775"/>
              <a:gd name="T187" fmla="*/ 0 h 3318"/>
              <a:gd name="T188" fmla="*/ 2775 w 2775"/>
              <a:gd name="T189" fmla="*/ 3318 h 3318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775" h="3318">
                <a:moveTo>
                  <a:pt x="0" y="3317"/>
                </a:moveTo>
                <a:lnTo>
                  <a:pt x="11" y="3317"/>
                </a:lnTo>
                <a:lnTo>
                  <a:pt x="23" y="3317"/>
                </a:lnTo>
                <a:lnTo>
                  <a:pt x="34" y="3317"/>
                </a:lnTo>
                <a:lnTo>
                  <a:pt x="45" y="3317"/>
                </a:lnTo>
                <a:lnTo>
                  <a:pt x="57" y="3317"/>
                </a:lnTo>
                <a:lnTo>
                  <a:pt x="68" y="3317"/>
                </a:lnTo>
                <a:lnTo>
                  <a:pt x="79" y="3316"/>
                </a:lnTo>
                <a:lnTo>
                  <a:pt x="89" y="3314"/>
                </a:lnTo>
                <a:lnTo>
                  <a:pt x="101" y="3311"/>
                </a:lnTo>
                <a:lnTo>
                  <a:pt x="112" y="3306"/>
                </a:lnTo>
                <a:lnTo>
                  <a:pt x="123" y="3298"/>
                </a:lnTo>
                <a:lnTo>
                  <a:pt x="135" y="3285"/>
                </a:lnTo>
                <a:lnTo>
                  <a:pt x="146" y="3268"/>
                </a:lnTo>
                <a:lnTo>
                  <a:pt x="157" y="3244"/>
                </a:lnTo>
                <a:lnTo>
                  <a:pt x="168" y="3213"/>
                </a:lnTo>
                <a:lnTo>
                  <a:pt x="180" y="3173"/>
                </a:lnTo>
                <a:lnTo>
                  <a:pt x="191" y="3126"/>
                </a:lnTo>
                <a:lnTo>
                  <a:pt x="202" y="3069"/>
                </a:lnTo>
                <a:lnTo>
                  <a:pt x="214" y="3004"/>
                </a:lnTo>
                <a:lnTo>
                  <a:pt x="225" y="2930"/>
                </a:lnTo>
                <a:lnTo>
                  <a:pt x="236" y="2846"/>
                </a:lnTo>
                <a:lnTo>
                  <a:pt x="248" y="2755"/>
                </a:lnTo>
                <a:lnTo>
                  <a:pt x="258" y="2656"/>
                </a:lnTo>
                <a:lnTo>
                  <a:pt x="269" y="2550"/>
                </a:lnTo>
                <a:lnTo>
                  <a:pt x="280" y="2438"/>
                </a:lnTo>
                <a:lnTo>
                  <a:pt x="292" y="2323"/>
                </a:lnTo>
                <a:lnTo>
                  <a:pt x="303" y="2202"/>
                </a:lnTo>
                <a:lnTo>
                  <a:pt x="314" y="2076"/>
                </a:lnTo>
                <a:lnTo>
                  <a:pt x="326" y="1953"/>
                </a:lnTo>
                <a:lnTo>
                  <a:pt x="337" y="1825"/>
                </a:lnTo>
                <a:lnTo>
                  <a:pt x="348" y="1700"/>
                </a:lnTo>
                <a:lnTo>
                  <a:pt x="359" y="1573"/>
                </a:lnTo>
                <a:lnTo>
                  <a:pt x="371" y="1448"/>
                </a:lnTo>
                <a:lnTo>
                  <a:pt x="382" y="1328"/>
                </a:lnTo>
                <a:lnTo>
                  <a:pt x="393" y="1208"/>
                </a:lnTo>
                <a:lnTo>
                  <a:pt x="405" y="1102"/>
                </a:lnTo>
                <a:lnTo>
                  <a:pt x="416" y="979"/>
                </a:lnTo>
                <a:lnTo>
                  <a:pt x="426" y="887"/>
                </a:lnTo>
                <a:lnTo>
                  <a:pt x="437" y="774"/>
                </a:lnTo>
                <a:lnTo>
                  <a:pt x="449" y="693"/>
                </a:lnTo>
                <a:lnTo>
                  <a:pt x="460" y="596"/>
                </a:lnTo>
                <a:lnTo>
                  <a:pt x="471" y="516"/>
                </a:lnTo>
                <a:lnTo>
                  <a:pt x="483" y="439"/>
                </a:lnTo>
                <a:lnTo>
                  <a:pt x="494" y="370"/>
                </a:lnTo>
                <a:lnTo>
                  <a:pt x="505" y="307"/>
                </a:lnTo>
                <a:lnTo>
                  <a:pt x="517" y="250"/>
                </a:lnTo>
                <a:lnTo>
                  <a:pt x="528" y="199"/>
                </a:lnTo>
                <a:lnTo>
                  <a:pt x="539" y="154"/>
                </a:lnTo>
                <a:lnTo>
                  <a:pt x="551" y="115"/>
                </a:lnTo>
                <a:lnTo>
                  <a:pt x="562" y="83"/>
                </a:lnTo>
                <a:lnTo>
                  <a:pt x="573" y="55"/>
                </a:lnTo>
                <a:lnTo>
                  <a:pt x="584" y="34"/>
                </a:lnTo>
                <a:lnTo>
                  <a:pt x="596" y="19"/>
                </a:lnTo>
                <a:lnTo>
                  <a:pt x="606" y="8"/>
                </a:lnTo>
                <a:lnTo>
                  <a:pt x="617" y="2"/>
                </a:lnTo>
                <a:lnTo>
                  <a:pt x="629" y="0"/>
                </a:lnTo>
                <a:lnTo>
                  <a:pt x="640" y="4"/>
                </a:lnTo>
                <a:lnTo>
                  <a:pt x="651" y="11"/>
                </a:lnTo>
                <a:lnTo>
                  <a:pt x="662" y="23"/>
                </a:lnTo>
                <a:lnTo>
                  <a:pt x="674" y="38"/>
                </a:lnTo>
                <a:lnTo>
                  <a:pt x="685" y="57"/>
                </a:lnTo>
                <a:lnTo>
                  <a:pt x="696" y="79"/>
                </a:lnTo>
                <a:lnTo>
                  <a:pt x="708" y="104"/>
                </a:lnTo>
                <a:lnTo>
                  <a:pt x="719" y="132"/>
                </a:lnTo>
                <a:lnTo>
                  <a:pt x="730" y="163"/>
                </a:lnTo>
                <a:lnTo>
                  <a:pt x="742" y="196"/>
                </a:lnTo>
                <a:lnTo>
                  <a:pt x="753" y="231"/>
                </a:lnTo>
                <a:lnTo>
                  <a:pt x="764" y="268"/>
                </a:lnTo>
                <a:lnTo>
                  <a:pt x="774" y="308"/>
                </a:lnTo>
                <a:lnTo>
                  <a:pt x="786" y="348"/>
                </a:lnTo>
                <a:lnTo>
                  <a:pt x="797" y="390"/>
                </a:lnTo>
                <a:lnTo>
                  <a:pt x="808" y="433"/>
                </a:lnTo>
                <a:lnTo>
                  <a:pt x="820" y="478"/>
                </a:lnTo>
                <a:lnTo>
                  <a:pt x="831" y="523"/>
                </a:lnTo>
                <a:lnTo>
                  <a:pt x="842" y="569"/>
                </a:lnTo>
                <a:lnTo>
                  <a:pt x="853" y="617"/>
                </a:lnTo>
                <a:lnTo>
                  <a:pt x="865" y="664"/>
                </a:lnTo>
                <a:lnTo>
                  <a:pt x="876" y="712"/>
                </a:lnTo>
                <a:lnTo>
                  <a:pt x="887" y="761"/>
                </a:lnTo>
                <a:lnTo>
                  <a:pt x="899" y="810"/>
                </a:lnTo>
                <a:lnTo>
                  <a:pt x="910" y="858"/>
                </a:lnTo>
                <a:lnTo>
                  <a:pt x="921" y="907"/>
                </a:lnTo>
                <a:lnTo>
                  <a:pt x="933" y="956"/>
                </a:lnTo>
                <a:lnTo>
                  <a:pt x="943" y="1005"/>
                </a:lnTo>
                <a:lnTo>
                  <a:pt x="954" y="1053"/>
                </a:lnTo>
                <a:lnTo>
                  <a:pt x="965" y="1101"/>
                </a:lnTo>
                <a:lnTo>
                  <a:pt x="977" y="1149"/>
                </a:lnTo>
                <a:lnTo>
                  <a:pt x="988" y="1197"/>
                </a:lnTo>
                <a:lnTo>
                  <a:pt x="999" y="1244"/>
                </a:lnTo>
                <a:lnTo>
                  <a:pt x="1011" y="1291"/>
                </a:lnTo>
                <a:lnTo>
                  <a:pt x="1022" y="1338"/>
                </a:lnTo>
                <a:lnTo>
                  <a:pt x="1033" y="1383"/>
                </a:lnTo>
                <a:lnTo>
                  <a:pt x="1044" y="1428"/>
                </a:lnTo>
                <a:lnTo>
                  <a:pt x="1056" y="1473"/>
                </a:lnTo>
                <a:lnTo>
                  <a:pt x="1067" y="1517"/>
                </a:lnTo>
                <a:lnTo>
                  <a:pt x="1078" y="1560"/>
                </a:lnTo>
                <a:lnTo>
                  <a:pt x="1090" y="1602"/>
                </a:lnTo>
                <a:lnTo>
                  <a:pt x="1101" y="1644"/>
                </a:lnTo>
                <a:lnTo>
                  <a:pt x="1111" y="1686"/>
                </a:lnTo>
                <a:lnTo>
                  <a:pt x="1122" y="1726"/>
                </a:lnTo>
                <a:lnTo>
                  <a:pt x="1134" y="1766"/>
                </a:lnTo>
                <a:lnTo>
                  <a:pt x="1145" y="1806"/>
                </a:lnTo>
                <a:lnTo>
                  <a:pt x="1156" y="1844"/>
                </a:lnTo>
                <a:lnTo>
                  <a:pt x="1168" y="1882"/>
                </a:lnTo>
                <a:lnTo>
                  <a:pt x="1179" y="1918"/>
                </a:lnTo>
                <a:lnTo>
                  <a:pt x="1190" y="1955"/>
                </a:lnTo>
                <a:lnTo>
                  <a:pt x="1202" y="1990"/>
                </a:lnTo>
                <a:lnTo>
                  <a:pt x="1213" y="2024"/>
                </a:lnTo>
                <a:lnTo>
                  <a:pt x="1224" y="2058"/>
                </a:lnTo>
                <a:lnTo>
                  <a:pt x="1236" y="2092"/>
                </a:lnTo>
                <a:lnTo>
                  <a:pt x="1247" y="2124"/>
                </a:lnTo>
                <a:lnTo>
                  <a:pt x="1258" y="2156"/>
                </a:lnTo>
                <a:lnTo>
                  <a:pt x="1269" y="2200"/>
                </a:lnTo>
                <a:lnTo>
                  <a:pt x="1280" y="2195"/>
                </a:lnTo>
                <a:lnTo>
                  <a:pt x="1291" y="2249"/>
                </a:lnTo>
                <a:lnTo>
                  <a:pt x="1302" y="2283"/>
                </a:lnTo>
                <a:lnTo>
                  <a:pt x="1314" y="2302"/>
                </a:lnTo>
                <a:lnTo>
                  <a:pt x="1325" y="2322"/>
                </a:lnTo>
                <a:lnTo>
                  <a:pt x="1336" y="2368"/>
                </a:lnTo>
                <a:lnTo>
                  <a:pt x="1347" y="2396"/>
                </a:lnTo>
                <a:lnTo>
                  <a:pt x="1359" y="2400"/>
                </a:lnTo>
                <a:lnTo>
                  <a:pt x="1370" y="2431"/>
                </a:lnTo>
                <a:lnTo>
                  <a:pt x="1381" y="2459"/>
                </a:lnTo>
                <a:lnTo>
                  <a:pt x="1393" y="2484"/>
                </a:lnTo>
                <a:lnTo>
                  <a:pt x="1404" y="2512"/>
                </a:lnTo>
                <a:lnTo>
                  <a:pt x="1415" y="2525"/>
                </a:lnTo>
                <a:lnTo>
                  <a:pt x="1427" y="2559"/>
                </a:lnTo>
                <a:lnTo>
                  <a:pt x="1438" y="2565"/>
                </a:lnTo>
                <a:lnTo>
                  <a:pt x="1448" y="2597"/>
                </a:lnTo>
                <a:lnTo>
                  <a:pt x="1459" y="2612"/>
                </a:lnTo>
                <a:lnTo>
                  <a:pt x="1472" y="2632"/>
                </a:lnTo>
                <a:lnTo>
                  <a:pt x="1482" y="2653"/>
                </a:lnTo>
                <a:lnTo>
                  <a:pt x="1493" y="2672"/>
                </a:lnTo>
                <a:lnTo>
                  <a:pt x="1505" y="2686"/>
                </a:lnTo>
                <a:lnTo>
                  <a:pt x="1516" y="2711"/>
                </a:lnTo>
                <a:lnTo>
                  <a:pt x="1527" y="2718"/>
                </a:lnTo>
                <a:lnTo>
                  <a:pt x="1538" y="2746"/>
                </a:lnTo>
                <a:lnTo>
                  <a:pt x="1550" y="2752"/>
                </a:lnTo>
                <a:lnTo>
                  <a:pt x="1561" y="2770"/>
                </a:lnTo>
                <a:lnTo>
                  <a:pt x="1572" y="2790"/>
                </a:lnTo>
                <a:lnTo>
                  <a:pt x="1584" y="2802"/>
                </a:lnTo>
                <a:lnTo>
                  <a:pt x="1595" y="2817"/>
                </a:lnTo>
                <a:lnTo>
                  <a:pt x="1606" y="2831"/>
                </a:lnTo>
                <a:lnTo>
                  <a:pt x="1618" y="2852"/>
                </a:lnTo>
                <a:lnTo>
                  <a:pt x="1628" y="2872"/>
                </a:lnTo>
                <a:lnTo>
                  <a:pt x="1640" y="2886"/>
                </a:lnTo>
                <a:lnTo>
                  <a:pt x="1650" y="2895"/>
                </a:lnTo>
                <a:lnTo>
                  <a:pt x="1662" y="2907"/>
                </a:lnTo>
                <a:lnTo>
                  <a:pt x="1673" y="2920"/>
                </a:lnTo>
                <a:lnTo>
                  <a:pt x="1684" y="2934"/>
                </a:lnTo>
                <a:lnTo>
                  <a:pt x="1696" y="2939"/>
                </a:lnTo>
                <a:lnTo>
                  <a:pt x="1707" y="2953"/>
                </a:lnTo>
                <a:lnTo>
                  <a:pt x="1718" y="2963"/>
                </a:lnTo>
                <a:lnTo>
                  <a:pt x="1730" y="2971"/>
                </a:lnTo>
                <a:lnTo>
                  <a:pt x="1741" y="2981"/>
                </a:lnTo>
                <a:lnTo>
                  <a:pt x="1752" y="2993"/>
                </a:lnTo>
                <a:lnTo>
                  <a:pt x="1763" y="3003"/>
                </a:lnTo>
                <a:lnTo>
                  <a:pt x="1775" y="3009"/>
                </a:lnTo>
                <a:lnTo>
                  <a:pt x="1786" y="3019"/>
                </a:lnTo>
                <a:lnTo>
                  <a:pt x="1796" y="3027"/>
                </a:lnTo>
                <a:lnTo>
                  <a:pt x="1809" y="3037"/>
                </a:lnTo>
                <a:lnTo>
                  <a:pt x="1819" y="3043"/>
                </a:lnTo>
                <a:lnTo>
                  <a:pt x="1830" y="3051"/>
                </a:lnTo>
                <a:lnTo>
                  <a:pt x="1841" y="3059"/>
                </a:lnTo>
                <a:lnTo>
                  <a:pt x="1853" y="3067"/>
                </a:lnTo>
                <a:lnTo>
                  <a:pt x="1864" y="3072"/>
                </a:lnTo>
                <a:lnTo>
                  <a:pt x="1875" y="3081"/>
                </a:lnTo>
                <a:lnTo>
                  <a:pt x="1887" y="3087"/>
                </a:lnTo>
                <a:lnTo>
                  <a:pt x="1898" y="3094"/>
                </a:lnTo>
                <a:lnTo>
                  <a:pt x="1909" y="3100"/>
                </a:lnTo>
                <a:lnTo>
                  <a:pt x="1921" y="3105"/>
                </a:lnTo>
                <a:lnTo>
                  <a:pt x="1932" y="3113"/>
                </a:lnTo>
                <a:lnTo>
                  <a:pt x="1943" y="3118"/>
                </a:lnTo>
                <a:lnTo>
                  <a:pt x="1954" y="3122"/>
                </a:lnTo>
                <a:lnTo>
                  <a:pt x="1965" y="3129"/>
                </a:lnTo>
                <a:lnTo>
                  <a:pt x="1977" y="3134"/>
                </a:lnTo>
                <a:lnTo>
                  <a:pt x="1987" y="3139"/>
                </a:lnTo>
                <a:lnTo>
                  <a:pt x="1999" y="3143"/>
                </a:lnTo>
                <a:lnTo>
                  <a:pt x="2010" y="3149"/>
                </a:lnTo>
                <a:lnTo>
                  <a:pt x="2021" y="3154"/>
                </a:lnTo>
                <a:lnTo>
                  <a:pt x="2032" y="3158"/>
                </a:lnTo>
                <a:lnTo>
                  <a:pt x="2044" y="3163"/>
                </a:lnTo>
                <a:lnTo>
                  <a:pt x="2055" y="3167"/>
                </a:lnTo>
                <a:lnTo>
                  <a:pt x="2066" y="3172"/>
                </a:lnTo>
                <a:lnTo>
                  <a:pt x="2078" y="3175"/>
                </a:lnTo>
                <a:lnTo>
                  <a:pt x="2089" y="3179"/>
                </a:lnTo>
                <a:lnTo>
                  <a:pt x="2100" y="3183"/>
                </a:lnTo>
                <a:lnTo>
                  <a:pt x="2112" y="3187"/>
                </a:lnTo>
                <a:lnTo>
                  <a:pt x="2123" y="3190"/>
                </a:lnTo>
                <a:lnTo>
                  <a:pt x="2133" y="3194"/>
                </a:lnTo>
                <a:lnTo>
                  <a:pt x="2145" y="3198"/>
                </a:lnTo>
                <a:lnTo>
                  <a:pt x="2156" y="3201"/>
                </a:lnTo>
                <a:lnTo>
                  <a:pt x="2167" y="3203"/>
                </a:lnTo>
                <a:lnTo>
                  <a:pt x="2178" y="3207"/>
                </a:lnTo>
                <a:lnTo>
                  <a:pt x="2190" y="3210"/>
                </a:lnTo>
                <a:lnTo>
                  <a:pt x="2201" y="3213"/>
                </a:lnTo>
                <a:lnTo>
                  <a:pt x="2212" y="3216"/>
                </a:lnTo>
                <a:lnTo>
                  <a:pt x="2223" y="3219"/>
                </a:lnTo>
                <a:lnTo>
                  <a:pt x="2235" y="3221"/>
                </a:lnTo>
                <a:lnTo>
                  <a:pt x="2246" y="3224"/>
                </a:lnTo>
                <a:lnTo>
                  <a:pt x="2257" y="3227"/>
                </a:lnTo>
                <a:lnTo>
                  <a:pt x="2269" y="3229"/>
                </a:lnTo>
                <a:lnTo>
                  <a:pt x="2280" y="3232"/>
                </a:lnTo>
                <a:lnTo>
                  <a:pt x="2291" y="3234"/>
                </a:lnTo>
                <a:lnTo>
                  <a:pt x="2301" y="3236"/>
                </a:lnTo>
                <a:lnTo>
                  <a:pt x="2314" y="3238"/>
                </a:lnTo>
                <a:lnTo>
                  <a:pt x="2324" y="3240"/>
                </a:lnTo>
                <a:lnTo>
                  <a:pt x="2335" y="3243"/>
                </a:lnTo>
                <a:lnTo>
                  <a:pt x="2347" y="3244"/>
                </a:lnTo>
                <a:lnTo>
                  <a:pt x="2358" y="3247"/>
                </a:lnTo>
                <a:lnTo>
                  <a:pt x="2369" y="3249"/>
                </a:lnTo>
                <a:lnTo>
                  <a:pt x="2381" y="3250"/>
                </a:lnTo>
                <a:lnTo>
                  <a:pt x="2392" y="3252"/>
                </a:lnTo>
                <a:lnTo>
                  <a:pt x="2403" y="3254"/>
                </a:lnTo>
                <a:lnTo>
                  <a:pt x="2415" y="3256"/>
                </a:lnTo>
                <a:lnTo>
                  <a:pt x="2426" y="3257"/>
                </a:lnTo>
                <a:lnTo>
                  <a:pt x="2437" y="3259"/>
                </a:lnTo>
                <a:lnTo>
                  <a:pt x="2448" y="3261"/>
                </a:lnTo>
                <a:lnTo>
                  <a:pt x="2460" y="3262"/>
                </a:lnTo>
                <a:lnTo>
                  <a:pt x="2470" y="3264"/>
                </a:lnTo>
                <a:lnTo>
                  <a:pt x="2482" y="3264"/>
                </a:lnTo>
                <a:lnTo>
                  <a:pt x="2494" y="3266"/>
                </a:lnTo>
                <a:lnTo>
                  <a:pt x="2504" y="3267"/>
                </a:lnTo>
                <a:lnTo>
                  <a:pt x="2515" y="3269"/>
                </a:lnTo>
                <a:lnTo>
                  <a:pt x="2526" y="3270"/>
                </a:lnTo>
                <a:lnTo>
                  <a:pt x="2538" y="3272"/>
                </a:lnTo>
                <a:lnTo>
                  <a:pt x="2549" y="3273"/>
                </a:lnTo>
                <a:lnTo>
                  <a:pt x="2560" y="3274"/>
                </a:lnTo>
                <a:lnTo>
                  <a:pt x="2572" y="3275"/>
                </a:lnTo>
                <a:lnTo>
                  <a:pt x="2583" y="3276"/>
                </a:lnTo>
                <a:lnTo>
                  <a:pt x="2594" y="3278"/>
                </a:lnTo>
                <a:lnTo>
                  <a:pt x="2606" y="3279"/>
                </a:lnTo>
                <a:lnTo>
                  <a:pt x="2617" y="3279"/>
                </a:lnTo>
                <a:lnTo>
                  <a:pt x="2628" y="3280"/>
                </a:lnTo>
                <a:lnTo>
                  <a:pt x="2639" y="3281"/>
                </a:lnTo>
                <a:lnTo>
                  <a:pt x="2651" y="3282"/>
                </a:lnTo>
                <a:lnTo>
                  <a:pt x="2662" y="3283"/>
                </a:lnTo>
                <a:lnTo>
                  <a:pt x="2672" y="3284"/>
                </a:lnTo>
                <a:lnTo>
                  <a:pt x="2684" y="3285"/>
                </a:lnTo>
                <a:lnTo>
                  <a:pt x="2695" y="3286"/>
                </a:lnTo>
                <a:lnTo>
                  <a:pt x="2706" y="3287"/>
                </a:lnTo>
                <a:lnTo>
                  <a:pt x="2717" y="3287"/>
                </a:lnTo>
                <a:lnTo>
                  <a:pt x="2729" y="3288"/>
                </a:lnTo>
                <a:lnTo>
                  <a:pt x="2740" y="3289"/>
                </a:lnTo>
                <a:lnTo>
                  <a:pt x="2751" y="3290"/>
                </a:lnTo>
                <a:lnTo>
                  <a:pt x="2763" y="3291"/>
                </a:lnTo>
                <a:lnTo>
                  <a:pt x="2774" y="3317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5" name="Freeform 11"/>
          <p:cNvSpPr>
            <a:spLocks/>
          </p:cNvSpPr>
          <p:nvPr/>
        </p:nvSpPr>
        <p:spPr bwMode="auto">
          <a:xfrm>
            <a:off x="1352550" y="2736850"/>
            <a:ext cx="6472238" cy="3625850"/>
          </a:xfrm>
          <a:custGeom>
            <a:avLst/>
            <a:gdLst>
              <a:gd name="T0" fmla="*/ 0 w 5640"/>
              <a:gd name="T1" fmla="*/ 0 h 3510"/>
              <a:gd name="T2" fmla="*/ 2147483647 w 5640"/>
              <a:gd name="T3" fmla="*/ 0 h 3510"/>
              <a:gd name="T4" fmla="*/ 2147483647 w 5640"/>
              <a:gd name="T5" fmla="*/ 2147483647 h 3510"/>
              <a:gd name="T6" fmla="*/ 0 w 5640"/>
              <a:gd name="T7" fmla="*/ 2147483647 h 3510"/>
              <a:gd name="T8" fmla="*/ 0 w 5640"/>
              <a:gd name="T9" fmla="*/ 0 h 351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640"/>
              <a:gd name="T16" fmla="*/ 0 h 3510"/>
              <a:gd name="T17" fmla="*/ 5640 w 5640"/>
              <a:gd name="T18" fmla="*/ 3510 h 351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640" h="3510">
                <a:moveTo>
                  <a:pt x="0" y="0"/>
                </a:moveTo>
                <a:lnTo>
                  <a:pt x="5639" y="0"/>
                </a:lnTo>
                <a:lnTo>
                  <a:pt x="5639" y="3509"/>
                </a:lnTo>
                <a:lnTo>
                  <a:pt x="0" y="3509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6" name="Freeform 12"/>
          <p:cNvSpPr>
            <a:spLocks/>
          </p:cNvSpPr>
          <p:nvPr/>
        </p:nvSpPr>
        <p:spPr bwMode="auto">
          <a:xfrm>
            <a:off x="1352550" y="2735263"/>
            <a:ext cx="6483350" cy="3630612"/>
          </a:xfrm>
          <a:custGeom>
            <a:avLst/>
            <a:gdLst>
              <a:gd name="T0" fmla="*/ 0 w 5648"/>
              <a:gd name="T1" fmla="*/ 0 h 3515"/>
              <a:gd name="T2" fmla="*/ 2147483647 w 5648"/>
              <a:gd name="T3" fmla="*/ 0 h 3515"/>
              <a:gd name="T4" fmla="*/ 2147483647 w 5648"/>
              <a:gd name="T5" fmla="*/ 2147483647 h 3515"/>
              <a:gd name="T6" fmla="*/ 0 w 5648"/>
              <a:gd name="T7" fmla="*/ 2147483647 h 3515"/>
              <a:gd name="T8" fmla="*/ 0 w 5648"/>
              <a:gd name="T9" fmla="*/ 0 h 35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648"/>
              <a:gd name="T16" fmla="*/ 0 h 3515"/>
              <a:gd name="T17" fmla="*/ 5648 w 5648"/>
              <a:gd name="T18" fmla="*/ 3515 h 351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648" h="3515">
                <a:moveTo>
                  <a:pt x="0" y="0"/>
                </a:moveTo>
                <a:lnTo>
                  <a:pt x="5647" y="0"/>
                </a:lnTo>
                <a:lnTo>
                  <a:pt x="5647" y="3514"/>
                </a:lnTo>
                <a:lnTo>
                  <a:pt x="0" y="3514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7" name="Freeform 13"/>
          <p:cNvSpPr>
            <a:spLocks/>
          </p:cNvSpPr>
          <p:nvPr/>
        </p:nvSpPr>
        <p:spPr bwMode="auto">
          <a:xfrm>
            <a:off x="1352550" y="2946400"/>
            <a:ext cx="6472238" cy="3416300"/>
          </a:xfrm>
          <a:custGeom>
            <a:avLst/>
            <a:gdLst>
              <a:gd name="T0" fmla="*/ 2147483647 w 5640"/>
              <a:gd name="T1" fmla="*/ 2147483647 h 3307"/>
              <a:gd name="T2" fmla="*/ 2147483647 w 5640"/>
              <a:gd name="T3" fmla="*/ 2147483647 h 3307"/>
              <a:gd name="T4" fmla="*/ 2147483647 w 5640"/>
              <a:gd name="T5" fmla="*/ 2147483647 h 3307"/>
              <a:gd name="T6" fmla="*/ 2147483647 w 5640"/>
              <a:gd name="T7" fmla="*/ 2147483647 h 3307"/>
              <a:gd name="T8" fmla="*/ 2147483647 w 5640"/>
              <a:gd name="T9" fmla="*/ 2147483647 h 3307"/>
              <a:gd name="T10" fmla="*/ 2147483647 w 5640"/>
              <a:gd name="T11" fmla="*/ 2147483647 h 3307"/>
              <a:gd name="T12" fmla="*/ 2147483647 w 5640"/>
              <a:gd name="T13" fmla="*/ 2147483647 h 3307"/>
              <a:gd name="T14" fmla="*/ 2147483647 w 5640"/>
              <a:gd name="T15" fmla="*/ 2147483647 h 3307"/>
              <a:gd name="T16" fmla="*/ 2147483647 w 5640"/>
              <a:gd name="T17" fmla="*/ 2147483647 h 3307"/>
              <a:gd name="T18" fmla="*/ 2147483647 w 5640"/>
              <a:gd name="T19" fmla="*/ 2147483647 h 3307"/>
              <a:gd name="T20" fmla="*/ 2147483647 w 5640"/>
              <a:gd name="T21" fmla="*/ 2147483647 h 3307"/>
              <a:gd name="T22" fmla="*/ 2147483647 w 5640"/>
              <a:gd name="T23" fmla="*/ 2147483647 h 3307"/>
              <a:gd name="T24" fmla="*/ 2147483647 w 5640"/>
              <a:gd name="T25" fmla="*/ 2147483647 h 3307"/>
              <a:gd name="T26" fmla="*/ 2147483647 w 5640"/>
              <a:gd name="T27" fmla="*/ 2147483647 h 3307"/>
              <a:gd name="T28" fmla="*/ 2147483647 w 5640"/>
              <a:gd name="T29" fmla="*/ 2147483647 h 3307"/>
              <a:gd name="T30" fmla="*/ 2147483647 w 5640"/>
              <a:gd name="T31" fmla="*/ 2147483647 h 3307"/>
              <a:gd name="T32" fmla="*/ 2147483647 w 5640"/>
              <a:gd name="T33" fmla="*/ 2147483647 h 3307"/>
              <a:gd name="T34" fmla="*/ 2147483647 w 5640"/>
              <a:gd name="T35" fmla="*/ 2147483647 h 3307"/>
              <a:gd name="T36" fmla="*/ 2147483647 w 5640"/>
              <a:gd name="T37" fmla="*/ 2147483647 h 3307"/>
              <a:gd name="T38" fmla="*/ 2147483647 w 5640"/>
              <a:gd name="T39" fmla="*/ 2147483647 h 3307"/>
              <a:gd name="T40" fmla="*/ 2147483647 w 5640"/>
              <a:gd name="T41" fmla="*/ 2147483647 h 3307"/>
              <a:gd name="T42" fmla="*/ 2147483647 w 5640"/>
              <a:gd name="T43" fmla="*/ 2147483647 h 3307"/>
              <a:gd name="T44" fmla="*/ 2147483647 w 5640"/>
              <a:gd name="T45" fmla="*/ 2147483647 h 3307"/>
              <a:gd name="T46" fmla="*/ 2147483647 w 5640"/>
              <a:gd name="T47" fmla="*/ 2147483647 h 3307"/>
              <a:gd name="T48" fmla="*/ 2147483647 w 5640"/>
              <a:gd name="T49" fmla="*/ 2147483647 h 3307"/>
              <a:gd name="T50" fmla="*/ 2147483647 w 5640"/>
              <a:gd name="T51" fmla="*/ 2147483647 h 3307"/>
              <a:gd name="T52" fmla="*/ 2147483647 w 5640"/>
              <a:gd name="T53" fmla="*/ 2147483647 h 3307"/>
              <a:gd name="T54" fmla="*/ 2147483647 w 5640"/>
              <a:gd name="T55" fmla="*/ 2147483647 h 3307"/>
              <a:gd name="T56" fmla="*/ 2147483647 w 5640"/>
              <a:gd name="T57" fmla="*/ 2147483647 h 3307"/>
              <a:gd name="T58" fmla="*/ 2147483647 w 5640"/>
              <a:gd name="T59" fmla="*/ 2147483647 h 3307"/>
              <a:gd name="T60" fmla="*/ 2147483647 w 5640"/>
              <a:gd name="T61" fmla="*/ 2147483647 h 3307"/>
              <a:gd name="T62" fmla="*/ 2147483647 w 5640"/>
              <a:gd name="T63" fmla="*/ 2147483647 h 3307"/>
              <a:gd name="T64" fmla="*/ 2147483647 w 5640"/>
              <a:gd name="T65" fmla="*/ 2147483647 h 3307"/>
              <a:gd name="T66" fmla="*/ 2147483647 w 5640"/>
              <a:gd name="T67" fmla="*/ 2147483647 h 3307"/>
              <a:gd name="T68" fmla="*/ 2147483647 w 5640"/>
              <a:gd name="T69" fmla="*/ 2147483647 h 3307"/>
              <a:gd name="T70" fmla="*/ 2147483647 w 5640"/>
              <a:gd name="T71" fmla="*/ 2147483647 h 3307"/>
              <a:gd name="T72" fmla="*/ 2147483647 w 5640"/>
              <a:gd name="T73" fmla="*/ 2147483647 h 3307"/>
              <a:gd name="T74" fmla="*/ 2147483647 w 5640"/>
              <a:gd name="T75" fmla="*/ 2147483647 h 3307"/>
              <a:gd name="T76" fmla="*/ 2147483647 w 5640"/>
              <a:gd name="T77" fmla="*/ 2147483647 h 3307"/>
              <a:gd name="T78" fmla="*/ 2147483647 w 5640"/>
              <a:gd name="T79" fmla="*/ 2147483647 h 3307"/>
              <a:gd name="T80" fmla="*/ 2147483647 w 5640"/>
              <a:gd name="T81" fmla="*/ 2147483647 h 3307"/>
              <a:gd name="T82" fmla="*/ 2147483647 w 5640"/>
              <a:gd name="T83" fmla="*/ 2147483647 h 3307"/>
              <a:gd name="T84" fmla="*/ 2147483647 w 5640"/>
              <a:gd name="T85" fmla="*/ 2147483647 h 3307"/>
              <a:gd name="T86" fmla="*/ 2147483647 w 5640"/>
              <a:gd name="T87" fmla="*/ 2147483647 h 3307"/>
              <a:gd name="T88" fmla="*/ 2147483647 w 5640"/>
              <a:gd name="T89" fmla="*/ 2147483647 h 3307"/>
              <a:gd name="T90" fmla="*/ 2147483647 w 5640"/>
              <a:gd name="T91" fmla="*/ 2147483647 h 3307"/>
              <a:gd name="T92" fmla="*/ 2147483647 w 5640"/>
              <a:gd name="T93" fmla="*/ 2147483647 h 3307"/>
              <a:gd name="T94" fmla="*/ 2147483647 w 5640"/>
              <a:gd name="T95" fmla="*/ 2147483647 h 3307"/>
              <a:gd name="T96" fmla="*/ 2147483647 w 5640"/>
              <a:gd name="T97" fmla="*/ 2147483647 h 3307"/>
              <a:gd name="T98" fmla="*/ 2147483647 w 5640"/>
              <a:gd name="T99" fmla="*/ 2147483647 h 3307"/>
              <a:gd name="T100" fmla="*/ 2147483647 w 5640"/>
              <a:gd name="T101" fmla="*/ 2147483647 h 3307"/>
              <a:gd name="T102" fmla="*/ 2147483647 w 5640"/>
              <a:gd name="T103" fmla="*/ 2147483647 h 3307"/>
              <a:gd name="T104" fmla="*/ 2147483647 w 5640"/>
              <a:gd name="T105" fmla="*/ 2147483647 h 3307"/>
              <a:gd name="T106" fmla="*/ 2147483647 w 5640"/>
              <a:gd name="T107" fmla="*/ 2147483647 h 3307"/>
              <a:gd name="T108" fmla="*/ 2147483647 w 5640"/>
              <a:gd name="T109" fmla="*/ 2147483647 h 3307"/>
              <a:gd name="T110" fmla="*/ 2147483647 w 5640"/>
              <a:gd name="T111" fmla="*/ 2147483647 h 3307"/>
              <a:gd name="T112" fmla="*/ 2147483647 w 5640"/>
              <a:gd name="T113" fmla="*/ 2147483647 h 3307"/>
              <a:gd name="T114" fmla="*/ 2147483647 w 5640"/>
              <a:gd name="T115" fmla="*/ 2147483647 h 3307"/>
              <a:gd name="T116" fmla="*/ 2147483647 w 5640"/>
              <a:gd name="T117" fmla="*/ 2147483647 h 3307"/>
              <a:gd name="T118" fmla="*/ 2147483647 w 5640"/>
              <a:gd name="T119" fmla="*/ 2147483647 h 3307"/>
              <a:gd name="T120" fmla="*/ 2147483647 w 5640"/>
              <a:gd name="T121" fmla="*/ 2147483647 h 3307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5640"/>
              <a:gd name="T184" fmla="*/ 0 h 3307"/>
              <a:gd name="T185" fmla="*/ 5640 w 5640"/>
              <a:gd name="T186" fmla="*/ 3307 h 3307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5640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0" y="3305"/>
                </a:lnTo>
                <a:lnTo>
                  <a:pt x="183" y="3303"/>
                </a:lnTo>
                <a:lnTo>
                  <a:pt x="206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4"/>
                </a:lnTo>
                <a:lnTo>
                  <a:pt x="389" y="3116"/>
                </a:lnTo>
                <a:lnTo>
                  <a:pt x="411" y="3060"/>
                </a:lnTo>
                <a:lnTo>
                  <a:pt x="434" y="2994"/>
                </a:lnTo>
                <a:lnTo>
                  <a:pt x="456" y="2920"/>
                </a:lnTo>
                <a:lnTo>
                  <a:pt x="480" y="2837"/>
                </a:lnTo>
                <a:lnTo>
                  <a:pt x="503" y="2746"/>
                </a:lnTo>
                <a:lnTo>
                  <a:pt x="525" y="2647"/>
                </a:lnTo>
                <a:lnTo>
                  <a:pt x="548" y="2542"/>
                </a:lnTo>
                <a:lnTo>
                  <a:pt x="571" y="2430"/>
                </a:lnTo>
                <a:lnTo>
                  <a:pt x="594" y="2314"/>
                </a:lnTo>
                <a:lnTo>
                  <a:pt x="617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3"/>
                </a:lnTo>
                <a:lnTo>
                  <a:pt x="800" y="1204"/>
                </a:lnTo>
                <a:lnTo>
                  <a:pt x="822" y="1099"/>
                </a:lnTo>
                <a:lnTo>
                  <a:pt x="845" y="976"/>
                </a:lnTo>
                <a:lnTo>
                  <a:pt x="867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8" y="305"/>
                </a:lnTo>
                <a:lnTo>
                  <a:pt x="1050" y="248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1"/>
                </a:lnTo>
                <a:lnTo>
                  <a:pt x="1164" y="55"/>
                </a:lnTo>
                <a:lnTo>
                  <a:pt x="1187" y="34"/>
                </a:lnTo>
                <a:lnTo>
                  <a:pt x="1211" y="18"/>
                </a:lnTo>
                <a:lnTo>
                  <a:pt x="1233" y="7"/>
                </a:lnTo>
                <a:lnTo>
                  <a:pt x="1256" y="1"/>
                </a:lnTo>
                <a:lnTo>
                  <a:pt x="1278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2"/>
                </a:lnTo>
                <a:lnTo>
                  <a:pt x="1370" y="37"/>
                </a:lnTo>
                <a:lnTo>
                  <a:pt x="1393" y="56"/>
                </a:lnTo>
                <a:lnTo>
                  <a:pt x="1415" y="79"/>
                </a:lnTo>
                <a:lnTo>
                  <a:pt x="1439" y="104"/>
                </a:lnTo>
                <a:lnTo>
                  <a:pt x="1461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0"/>
                </a:lnTo>
                <a:lnTo>
                  <a:pt x="1553" y="267"/>
                </a:lnTo>
                <a:lnTo>
                  <a:pt x="1575" y="306"/>
                </a:lnTo>
                <a:lnTo>
                  <a:pt x="1598" y="347"/>
                </a:lnTo>
                <a:lnTo>
                  <a:pt x="1622" y="389"/>
                </a:lnTo>
                <a:lnTo>
                  <a:pt x="1643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6" y="806"/>
                </a:lnTo>
                <a:lnTo>
                  <a:pt x="1850" y="855"/>
                </a:lnTo>
                <a:lnTo>
                  <a:pt x="1873" y="904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09" y="1193"/>
                </a:lnTo>
                <a:lnTo>
                  <a:pt x="2032" y="1240"/>
                </a:lnTo>
                <a:lnTo>
                  <a:pt x="2054" y="1286"/>
                </a:lnTo>
                <a:lnTo>
                  <a:pt x="2078" y="1333"/>
                </a:lnTo>
                <a:lnTo>
                  <a:pt x="2101" y="1378"/>
                </a:lnTo>
                <a:lnTo>
                  <a:pt x="2123" y="1424"/>
                </a:lnTo>
                <a:lnTo>
                  <a:pt x="2146" y="1468"/>
                </a:lnTo>
                <a:lnTo>
                  <a:pt x="2168" y="1512"/>
                </a:lnTo>
                <a:lnTo>
                  <a:pt x="2192" y="1555"/>
                </a:lnTo>
                <a:lnTo>
                  <a:pt x="2215" y="1597"/>
                </a:lnTo>
                <a:lnTo>
                  <a:pt x="2237" y="1639"/>
                </a:lnTo>
                <a:lnTo>
                  <a:pt x="2260" y="1680"/>
                </a:lnTo>
                <a:lnTo>
                  <a:pt x="2284" y="1720"/>
                </a:lnTo>
                <a:lnTo>
                  <a:pt x="2306" y="1760"/>
                </a:lnTo>
                <a:lnTo>
                  <a:pt x="2329" y="1799"/>
                </a:lnTo>
                <a:lnTo>
                  <a:pt x="2351" y="1837"/>
                </a:lnTo>
                <a:lnTo>
                  <a:pt x="2374" y="1875"/>
                </a:lnTo>
                <a:lnTo>
                  <a:pt x="2398" y="1912"/>
                </a:lnTo>
                <a:lnTo>
                  <a:pt x="2420" y="1948"/>
                </a:lnTo>
                <a:lnTo>
                  <a:pt x="2443" y="1984"/>
                </a:lnTo>
                <a:lnTo>
                  <a:pt x="2465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8"/>
                </a:lnTo>
                <a:lnTo>
                  <a:pt x="2557" y="2148"/>
                </a:lnTo>
                <a:lnTo>
                  <a:pt x="2580" y="2192"/>
                </a:lnTo>
                <a:lnTo>
                  <a:pt x="2602" y="2188"/>
                </a:lnTo>
                <a:lnTo>
                  <a:pt x="2626" y="2242"/>
                </a:lnTo>
                <a:lnTo>
                  <a:pt x="2648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0" y="2388"/>
                </a:lnTo>
                <a:lnTo>
                  <a:pt x="2762" y="2392"/>
                </a:lnTo>
                <a:lnTo>
                  <a:pt x="2785" y="2424"/>
                </a:lnTo>
                <a:lnTo>
                  <a:pt x="2809" y="2450"/>
                </a:lnTo>
                <a:lnTo>
                  <a:pt x="2830" y="2476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3" y="2556"/>
                </a:lnTo>
                <a:lnTo>
                  <a:pt x="2945" y="2588"/>
                </a:lnTo>
                <a:lnTo>
                  <a:pt x="2968" y="2603"/>
                </a:lnTo>
                <a:lnTo>
                  <a:pt x="2991" y="2623"/>
                </a:lnTo>
                <a:lnTo>
                  <a:pt x="3013" y="2644"/>
                </a:lnTo>
                <a:lnTo>
                  <a:pt x="3037" y="2664"/>
                </a:lnTo>
                <a:lnTo>
                  <a:pt x="3059" y="2677"/>
                </a:lnTo>
                <a:lnTo>
                  <a:pt x="3082" y="2702"/>
                </a:lnTo>
                <a:lnTo>
                  <a:pt x="3105" y="2708"/>
                </a:lnTo>
                <a:lnTo>
                  <a:pt x="3127" y="2737"/>
                </a:lnTo>
                <a:lnTo>
                  <a:pt x="3151" y="2743"/>
                </a:lnTo>
                <a:lnTo>
                  <a:pt x="3174" y="2761"/>
                </a:lnTo>
                <a:lnTo>
                  <a:pt x="3196" y="2781"/>
                </a:lnTo>
                <a:lnTo>
                  <a:pt x="3219" y="2793"/>
                </a:lnTo>
                <a:lnTo>
                  <a:pt x="3241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0" y="2846"/>
                </a:lnTo>
                <a:lnTo>
                  <a:pt x="3333" y="2863"/>
                </a:lnTo>
                <a:lnTo>
                  <a:pt x="3355" y="2877"/>
                </a:lnTo>
                <a:lnTo>
                  <a:pt x="3379" y="2885"/>
                </a:lnTo>
                <a:lnTo>
                  <a:pt x="3402" y="2898"/>
                </a:lnTo>
                <a:lnTo>
                  <a:pt x="3424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3" y="2944"/>
                </a:lnTo>
                <a:lnTo>
                  <a:pt x="3516" y="2954"/>
                </a:lnTo>
                <a:lnTo>
                  <a:pt x="3538" y="2961"/>
                </a:lnTo>
                <a:lnTo>
                  <a:pt x="3561" y="2972"/>
                </a:lnTo>
                <a:lnTo>
                  <a:pt x="3585" y="2984"/>
                </a:lnTo>
                <a:lnTo>
                  <a:pt x="3607" y="2993"/>
                </a:lnTo>
                <a:lnTo>
                  <a:pt x="3630" y="3000"/>
                </a:lnTo>
                <a:lnTo>
                  <a:pt x="3652" y="3008"/>
                </a:lnTo>
                <a:lnTo>
                  <a:pt x="3675" y="3017"/>
                </a:lnTo>
                <a:lnTo>
                  <a:pt x="3699" y="3028"/>
                </a:lnTo>
                <a:lnTo>
                  <a:pt x="3721" y="3033"/>
                </a:lnTo>
                <a:lnTo>
                  <a:pt x="3744" y="3041"/>
                </a:lnTo>
                <a:lnTo>
                  <a:pt x="3766" y="3048"/>
                </a:lnTo>
                <a:lnTo>
                  <a:pt x="3789" y="3058"/>
                </a:lnTo>
                <a:lnTo>
                  <a:pt x="3813" y="3062"/>
                </a:lnTo>
                <a:lnTo>
                  <a:pt x="3835" y="3070"/>
                </a:lnTo>
                <a:lnTo>
                  <a:pt x="3858" y="3077"/>
                </a:lnTo>
                <a:lnTo>
                  <a:pt x="3881" y="3083"/>
                </a:lnTo>
                <a:lnTo>
                  <a:pt x="3903" y="3090"/>
                </a:lnTo>
                <a:lnTo>
                  <a:pt x="3927" y="3094"/>
                </a:lnTo>
                <a:lnTo>
                  <a:pt x="3949" y="3103"/>
                </a:lnTo>
                <a:lnTo>
                  <a:pt x="3972" y="3107"/>
                </a:lnTo>
                <a:lnTo>
                  <a:pt x="3996" y="3112"/>
                </a:lnTo>
                <a:lnTo>
                  <a:pt x="4017" y="3119"/>
                </a:lnTo>
                <a:lnTo>
                  <a:pt x="4041" y="3124"/>
                </a:lnTo>
                <a:lnTo>
                  <a:pt x="4064" y="3129"/>
                </a:lnTo>
                <a:lnTo>
                  <a:pt x="4086" y="3133"/>
                </a:lnTo>
                <a:lnTo>
                  <a:pt x="4110" y="3139"/>
                </a:lnTo>
                <a:lnTo>
                  <a:pt x="4132" y="3143"/>
                </a:lnTo>
                <a:lnTo>
                  <a:pt x="4155" y="3148"/>
                </a:lnTo>
                <a:lnTo>
                  <a:pt x="4178" y="3152"/>
                </a:lnTo>
                <a:lnTo>
                  <a:pt x="4200" y="3156"/>
                </a:lnTo>
                <a:lnTo>
                  <a:pt x="4224" y="3161"/>
                </a:lnTo>
                <a:lnTo>
                  <a:pt x="4246" y="3166"/>
                </a:lnTo>
                <a:lnTo>
                  <a:pt x="4269" y="3169"/>
                </a:lnTo>
                <a:lnTo>
                  <a:pt x="4292" y="3173"/>
                </a:lnTo>
                <a:lnTo>
                  <a:pt x="4314" y="3176"/>
                </a:lnTo>
                <a:lnTo>
                  <a:pt x="4338" y="3181"/>
                </a:lnTo>
                <a:lnTo>
                  <a:pt x="4361" y="3183"/>
                </a:lnTo>
                <a:lnTo>
                  <a:pt x="4383" y="3188"/>
                </a:lnTo>
                <a:lnTo>
                  <a:pt x="4406" y="3190"/>
                </a:lnTo>
                <a:lnTo>
                  <a:pt x="4428" y="3194"/>
                </a:lnTo>
                <a:lnTo>
                  <a:pt x="4452" y="3196"/>
                </a:lnTo>
                <a:lnTo>
                  <a:pt x="4475" y="3200"/>
                </a:lnTo>
                <a:lnTo>
                  <a:pt x="4497" y="3202"/>
                </a:lnTo>
                <a:lnTo>
                  <a:pt x="4521" y="3205"/>
                </a:lnTo>
                <a:lnTo>
                  <a:pt x="4542" y="3209"/>
                </a:lnTo>
                <a:lnTo>
                  <a:pt x="4566" y="3211"/>
                </a:lnTo>
                <a:lnTo>
                  <a:pt x="4589" y="3213"/>
                </a:lnTo>
                <a:lnTo>
                  <a:pt x="4611" y="3216"/>
                </a:lnTo>
                <a:lnTo>
                  <a:pt x="4635" y="3218"/>
                </a:lnTo>
                <a:lnTo>
                  <a:pt x="4658" y="3221"/>
                </a:lnTo>
                <a:lnTo>
                  <a:pt x="4680" y="3224"/>
                </a:lnTo>
                <a:lnTo>
                  <a:pt x="4703" y="3225"/>
                </a:lnTo>
                <a:lnTo>
                  <a:pt x="4725" y="3228"/>
                </a:lnTo>
                <a:lnTo>
                  <a:pt x="4749" y="3229"/>
                </a:lnTo>
                <a:lnTo>
                  <a:pt x="4772" y="3232"/>
                </a:lnTo>
                <a:lnTo>
                  <a:pt x="4794" y="3234"/>
                </a:lnTo>
                <a:lnTo>
                  <a:pt x="4817" y="3237"/>
                </a:lnTo>
                <a:lnTo>
                  <a:pt x="4839" y="3239"/>
                </a:lnTo>
                <a:lnTo>
                  <a:pt x="4863" y="3240"/>
                </a:lnTo>
                <a:lnTo>
                  <a:pt x="4886" y="3241"/>
                </a:lnTo>
                <a:lnTo>
                  <a:pt x="4908" y="3243"/>
                </a:lnTo>
                <a:lnTo>
                  <a:pt x="4931" y="3245"/>
                </a:lnTo>
                <a:lnTo>
                  <a:pt x="4953" y="3247"/>
                </a:lnTo>
                <a:lnTo>
                  <a:pt x="4977" y="3248"/>
                </a:lnTo>
                <a:lnTo>
                  <a:pt x="5000" y="3250"/>
                </a:lnTo>
                <a:lnTo>
                  <a:pt x="5022" y="3251"/>
                </a:lnTo>
                <a:lnTo>
                  <a:pt x="5045" y="3253"/>
                </a:lnTo>
                <a:lnTo>
                  <a:pt x="5068" y="3254"/>
                </a:lnTo>
                <a:lnTo>
                  <a:pt x="5091" y="3255"/>
                </a:lnTo>
                <a:lnTo>
                  <a:pt x="5114" y="3256"/>
                </a:lnTo>
                <a:lnTo>
                  <a:pt x="5136" y="3258"/>
                </a:lnTo>
                <a:lnTo>
                  <a:pt x="5159" y="3259"/>
                </a:lnTo>
                <a:lnTo>
                  <a:pt x="5183" y="3261"/>
                </a:lnTo>
                <a:lnTo>
                  <a:pt x="5205" y="3262"/>
                </a:lnTo>
                <a:lnTo>
                  <a:pt x="5228" y="3263"/>
                </a:lnTo>
                <a:lnTo>
                  <a:pt x="5250" y="3264"/>
                </a:lnTo>
                <a:lnTo>
                  <a:pt x="5273" y="3266"/>
                </a:lnTo>
                <a:lnTo>
                  <a:pt x="5297" y="3267"/>
                </a:lnTo>
                <a:lnTo>
                  <a:pt x="5319" y="3268"/>
                </a:lnTo>
                <a:lnTo>
                  <a:pt x="5342" y="3269"/>
                </a:lnTo>
                <a:lnTo>
                  <a:pt x="5365" y="3269"/>
                </a:lnTo>
                <a:lnTo>
                  <a:pt x="5387" y="3270"/>
                </a:lnTo>
                <a:lnTo>
                  <a:pt x="5411" y="3271"/>
                </a:lnTo>
                <a:lnTo>
                  <a:pt x="5433" y="3272"/>
                </a:lnTo>
                <a:lnTo>
                  <a:pt x="5456" y="3273"/>
                </a:lnTo>
                <a:lnTo>
                  <a:pt x="5479" y="3274"/>
                </a:lnTo>
                <a:lnTo>
                  <a:pt x="5501" y="3275"/>
                </a:lnTo>
                <a:lnTo>
                  <a:pt x="5525" y="3276"/>
                </a:lnTo>
                <a:lnTo>
                  <a:pt x="5548" y="3277"/>
                </a:lnTo>
                <a:lnTo>
                  <a:pt x="5570" y="3277"/>
                </a:lnTo>
                <a:lnTo>
                  <a:pt x="5593" y="3278"/>
                </a:lnTo>
                <a:lnTo>
                  <a:pt x="5615" y="3279"/>
                </a:lnTo>
                <a:lnTo>
                  <a:pt x="5639" y="3280"/>
                </a:lnTo>
                <a:lnTo>
                  <a:pt x="5615" y="3279"/>
                </a:lnTo>
                <a:lnTo>
                  <a:pt x="5593" y="3278"/>
                </a:lnTo>
                <a:lnTo>
                  <a:pt x="5570" y="3277"/>
                </a:lnTo>
                <a:lnTo>
                  <a:pt x="5548" y="3277"/>
                </a:lnTo>
                <a:lnTo>
                  <a:pt x="5525" y="3276"/>
                </a:lnTo>
                <a:lnTo>
                  <a:pt x="5501" y="3275"/>
                </a:lnTo>
                <a:lnTo>
                  <a:pt x="5479" y="3274"/>
                </a:lnTo>
                <a:lnTo>
                  <a:pt x="5456" y="3273"/>
                </a:lnTo>
                <a:lnTo>
                  <a:pt x="5433" y="3272"/>
                </a:lnTo>
                <a:lnTo>
                  <a:pt x="5411" y="3271"/>
                </a:lnTo>
                <a:lnTo>
                  <a:pt x="5387" y="3270"/>
                </a:lnTo>
                <a:lnTo>
                  <a:pt x="5365" y="3269"/>
                </a:lnTo>
                <a:lnTo>
                  <a:pt x="5342" y="3269"/>
                </a:lnTo>
                <a:lnTo>
                  <a:pt x="5319" y="3268"/>
                </a:lnTo>
                <a:lnTo>
                  <a:pt x="5297" y="3267"/>
                </a:lnTo>
                <a:lnTo>
                  <a:pt x="5273" y="3266"/>
                </a:lnTo>
                <a:lnTo>
                  <a:pt x="5250" y="3264"/>
                </a:lnTo>
                <a:lnTo>
                  <a:pt x="5228" y="3263"/>
                </a:lnTo>
                <a:lnTo>
                  <a:pt x="5205" y="3262"/>
                </a:lnTo>
                <a:lnTo>
                  <a:pt x="5183" y="3261"/>
                </a:lnTo>
                <a:lnTo>
                  <a:pt x="5159" y="3259"/>
                </a:lnTo>
                <a:lnTo>
                  <a:pt x="5136" y="3258"/>
                </a:lnTo>
                <a:lnTo>
                  <a:pt x="5114" y="3256"/>
                </a:lnTo>
                <a:lnTo>
                  <a:pt x="5091" y="3255"/>
                </a:lnTo>
                <a:lnTo>
                  <a:pt x="5068" y="3254"/>
                </a:lnTo>
                <a:lnTo>
                  <a:pt x="5045" y="3253"/>
                </a:lnTo>
                <a:lnTo>
                  <a:pt x="5022" y="3251"/>
                </a:lnTo>
                <a:lnTo>
                  <a:pt x="5000" y="3250"/>
                </a:lnTo>
                <a:lnTo>
                  <a:pt x="4977" y="3248"/>
                </a:lnTo>
                <a:lnTo>
                  <a:pt x="4953" y="3247"/>
                </a:lnTo>
                <a:lnTo>
                  <a:pt x="4931" y="3245"/>
                </a:lnTo>
                <a:lnTo>
                  <a:pt x="4908" y="3243"/>
                </a:lnTo>
                <a:lnTo>
                  <a:pt x="4886" y="3241"/>
                </a:lnTo>
                <a:lnTo>
                  <a:pt x="4863" y="3240"/>
                </a:lnTo>
                <a:lnTo>
                  <a:pt x="4839" y="3239"/>
                </a:lnTo>
                <a:lnTo>
                  <a:pt x="4817" y="3237"/>
                </a:lnTo>
                <a:lnTo>
                  <a:pt x="4794" y="3234"/>
                </a:lnTo>
                <a:lnTo>
                  <a:pt x="4772" y="3232"/>
                </a:lnTo>
                <a:lnTo>
                  <a:pt x="4749" y="3229"/>
                </a:lnTo>
                <a:lnTo>
                  <a:pt x="4725" y="3228"/>
                </a:lnTo>
                <a:lnTo>
                  <a:pt x="4703" y="3225"/>
                </a:lnTo>
                <a:lnTo>
                  <a:pt x="4680" y="3224"/>
                </a:lnTo>
                <a:lnTo>
                  <a:pt x="4658" y="3221"/>
                </a:lnTo>
                <a:lnTo>
                  <a:pt x="4635" y="3218"/>
                </a:lnTo>
                <a:lnTo>
                  <a:pt x="4611" y="3216"/>
                </a:lnTo>
                <a:lnTo>
                  <a:pt x="4589" y="3213"/>
                </a:lnTo>
                <a:lnTo>
                  <a:pt x="4566" y="3211"/>
                </a:lnTo>
                <a:lnTo>
                  <a:pt x="4542" y="3209"/>
                </a:lnTo>
                <a:lnTo>
                  <a:pt x="4521" y="3205"/>
                </a:lnTo>
                <a:lnTo>
                  <a:pt x="4497" y="3202"/>
                </a:lnTo>
                <a:lnTo>
                  <a:pt x="4475" y="3200"/>
                </a:lnTo>
                <a:lnTo>
                  <a:pt x="4452" y="3196"/>
                </a:lnTo>
                <a:lnTo>
                  <a:pt x="4428" y="3194"/>
                </a:lnTo>
                <a:lnTo>
                  <a:pt x="4406" y="3190"/>
                </a:lnTo>
                <a:lnTo>
                  <a:pt x="4383" y="3188"/>
                </a:lnTo>
                <a:lnTo>
                  <a:pt x="4361" y="3183"/>
                </a:lnTo>
                <a:lnTo>
                  <a:pt x="4338" y="3181"/>
                </a:lnTo>
                <a:lnTo>
                  <a:pt x="4314" y="3176"/>
                </a:lnTo>
                <a:lnTo>
                  <a:pt x="4292" y="3173"/>
                </a:lnTo>
                <a:lnTo>
                  <a:pt x="4269" y="3169"/>
                </a:lnTo>
                <a:lnTo>
                  <a:pt x="4246" y="3166"/>
                </a:lnTo>
                <a:lnTo>
                  <a:pt x="4224" y="3161"/>
                </a:lnTo>
                <a:lnTo>
                  <a:pt x="4200" y="3156"/>
                </a:lnTo>
                <a:lnTo>
                  <a:pt x="4178" y="3152"/>
                </a:lnTo>
                <a:lnTo>
                  <a:pt x="4155" y="3148"/>
                </a:lnTo>
                <a:lnTo>
                  <a:pt x="4132" y="3143"/>
                </a:lnTo>
                <a:lnTo>
                  <a:pt x="4110" y="3139"/>
                </a:lnTo>
                <a:lnTo>
                  <a:pt x="4086" y="3133"/>
                </a:lnTo>
                <a:lnTo>
                  <a:pt x="4064" y="3129"/>
                </a:lnTo>
                <a:lnTo>
                  <a:pt x="4041" y="3124"/>
                </a:lnTo>
                <a:lnTo>
                  <a:pt x="4017" y="3119"/>
                </a:lnTo>
                <a:lnTo>
                  <a:pt x="3996" y="3112"/>
                </a:lnTo>
                <a:lnTo>
                  <a:pt x="3972" y="3107"/>
                </a:lnTo>
                <a:lnTo>
                  <a:pt x="3949" y="3103"/>
                </a:lnTo>
                <a:lnTo>
                  <a:pt x="3927" y="3094"/>
                </a:lnTo>
                <a:lnTo>
                  <a:pt x="3903" y="3090"/>
                </a:lnTo>
                <a:lnTo>
                  <a:pt x="3881" y="3083"/>
                </a:lnTo>
                <a:lnTo>
                  <a:pt x="3858" y="3077"/>
                </a:lnTo>
                <a:lnTo>
                  <a:pt x="3835" y="3070"/>
                </a:lnTo>
                <a:lnTo>
                  <a:pt x="3813" y="3062"/>
                </a:lnTo>
                <a:lnTo>
                  <a:pt x="3789" y="3058"/>
                </a:lnTo>
                <a:lnTo>
                  <a:pt x="3766" y="3048"/>
                </a:lnTo>
                <a:lnTo>
                  <a:pt x="3744" y="3041"/>
                </a:lnTo>
                <a:lnTo>
                  <a:pt x="3721" y="3033"/>
                </a:lnTo>
                <a:lnTo>
                  <a:pt x="3699" y="3028"/>
                </a:lnTo>
                <a:lnTo>
                  <a:pt x="3675" y="3017"/>
                </a:lnTo>
                <a:lnTo>
                  <a:pt x="3652" y="3008"/>
                </a:lnTo>
                <a:lnTo>
                  <a:pt x="3630" y="3000"/>
                </a:lnTo>
                <a:lnTo>
                  <a:pt x="3607" y="2993"/>
                </a:lnTo>
                <a:lnTo>
                  <a:pt x="3585" y="2984"/>
                </a:lnTo>
                <a:lnTo>
                  <a:pt x="3561" y="2972"/>
                </a:lnTo>
                <a:lnTo>
                  <a:pt x="3538" y="2961"/>
                </a:lnTo>
                <a:lnTo>
                  <a:pt x="3516" y="2954"/>
                </a:lnTo>
                <a:lnTo>
                  <a:pt x="3493" y="2944"/>
                </a:lnTo>
                <a:lnTo>
                  <a:pt x="3471" y="2930"/>
                </a:lnTo>
                <a:lnTo>
                  <a:pt x="3447" y="2924"/>
                </a:lnTo>
                <a:lnTo>
                  <a:pt x="3424" y="2911"/>
                </a:lnTo>
                <a:lnTo>
                  <a:pt x="3402" y="2898"/>
                </a:lnTo>
                <a:lnTo>
                  <a:pt x="3379" y="2885"/>
                </a:lnTo>
                <a:lnTo>
                  <a:pt x="3355" y="2877"/>
                </a:lnTo>
                <a:lnTo>
                  <a:pt x="3333" y="2863"/>
                </a:lnTo>
                <a:lnTo>
                  <a:pt x="3310" y="2846"/>
                </a:lnTo>
                <a:lnTo>
                  <a:pt x="3288" y="2836"/>
                </a:lnTo>
                <a:lnTo>
                  <a:pt x="3265" y="2822"/>
                </a:lnTo>
                <a:lnTo>
                  <a:pt x="3241" y="2808"/>
                </a:lnTo>
                <a:lnTo>
                  <a:pt x="3219" y="2793"/>
                </a:lnTo>
                <a:lnTo>
                  <a:pt x="3196" y="2781"/>
                </a:lnTo>
                <a:lnTo>
                  <a:pt x="3174" y="2761"/>
                </a:lnTo>
                <a:lnTo>
                  <a:pt x="3151" y="2743"/>
                </a:lnTo>
                <a:lnTo>
                  <a:pt x="3127" y="2737"/>
                </a:lnTo>
                <a:lnTo>
                  <a:pt x="3105" y="2708"/>
                </a:lnTo>
                <a:lnTo>
                  <a:pt x="3082" y="2702"/>
                </a:lnTo>
                <a:lnTo>
                  <a:pt x="3059" y="2677"/>
                </a:lnTo>
                <a:lnTo>
                  <a:pt x="3037" y="2664"/>
                </a:lnTo>
                <a:lnTo>
                  <a:pt x="3013" y="2644"/>
                </a:lnTo>
                <a:lnTo>
                  <a:pt x="2991" y="2623"/>
                </a:lnTo>
                <a:lnTo>
                  <a:pt x="2968" y="2603"/>
                </a:lnTo>
                <a:lnTo>
                  <a:pt x="2945" y="2588"/>
                </a:lnTo>
                <a:lnTo>
                  <a:pt x="2923" y="2556"/>
                </a:lnTo>
                <a:lnTo>
                  <a:pt x="2899" y="2550"/>
                </a:lnTo>
                <a:lnTo>
                  <a:pt x="2877" y="2516"/>
                </a:lnTo>
                <a:lnTo>
                  <a:pt x="2854" y="2503"/>
                </a:lnTo>
                <a:lnTo>
                  <a:pt x="2830" y="2476"/>
                </a:lnTo>
                <a:lnTo>
                  <a:pt x="2809" y="2450"/>
                </a:lnTo>
                <a:lnTo>
                  <a:pt x="2785" y="2424"/>
                </a:lnTo>
                <a:lnTo>
                  <a:pt x="2762" y="2392"/>
                </a:lnTo>
                <a:lnTo>
                  <a:pt x="2740" y="2388"/>
                </a:lnTo>
                <a:lnTo>
                  <a:pt x="2716" y="2360"/>
                </a:lnTo>
                <a:lnTo>
                  <a:pt x="2694" y="2314"/>
                </a:lnTo>
                <a:lnTo>
                  <a:pt x="2671" y="2294"/>
                </a:lnTo>
                <a:lnTo>
                  <a:pt x="2648" y="2275"/>
                </a:lnTo>
                <a:lnTo>
                  <a:pt x="2626" y="2242"/>
                </a:lnTo>
                <a:lnTo>
                  <a:pt x="2602" y="2188"/>
                </a:lnTo>
                <a:lnTo>
                  <a:pt x="2580" y="2192"/>
                </a:lnTo>
                <a:lnTo>
                  <a:pt x="2557" y="2148"/>
                </a:lnTo>
                <a:lnTo>
                  <a:pt x="2534" y="2118"/>
                </a:lnTo>
                <a:lnTo>
                  <a:pt x="2512" y="2085"/>
                </a:lnTo>
                <a:lnTo>
                  <a:pt x="2488" y="2052"/>
                </a:lnTo>
                <a:lnTo>
                  <a:pt x="2465" y="2018"/>
                </a:lnTo>
                <a:lnTo>
                  <a:pt x="2443" y="1984"/>
                </a:lnTo>
                <a:lnTo>
                  <a:pt x="2420" y="1948"/>
                </a:lnTo>
                <a:lnTo>
                  <a:pt x="2398" y="1912"/>
                </a:lnTo>
                <a:lnTo>
                  <a:pt x="2374" y="1875"/>
                </a:lnTo>
                <a:lnTo>
                  <a:pt x="2351" y="1837"/>
                </a:lnTo>
                <a:lnTo>
                  <a:pt x="2329" y="1799"/>
                </a:lnTo>
                <a:lnTo>
                  <a:pt x="2306" y="1760"/>
                </a:lnTo>
                <a:lnTo>
                  <a:pt x="2284" y="1720"/>
                </a:lnTo>
                <a:lnTo>
                  <a:pt x="2260" y="1680"/>
                </a:lnTo>
                <a:lnTo>
                  <a:pt x="2237" y="1639"/>
                </a:lnTo>
                <a:lnTo>
                  <a:pt x="2215" y="1597"/>
                </a:lnTo>
                <a:lnTo>
                  <a:pt x="2192" y="1555"/>
                </a:lnTo>
                <a:lnTo>
                  <a:pt x="2168" y="1512"/>
                </a:lnTo>
                <a:lnTo>
                  <a:pt x="2146" y="1468"/>
                </a:lnTo>
                <a:lnTo>
                  <a:pt x="2123" y="1424"/>
                </a:lnTo>
                <a:lnTo>
                  <a:pt x="2101" y="1378"/>
                </a:lnTo>
                <a:lnTo>
                  <a:pt x="2078" y="1333"/>
                </a:lnTo>
                <a:lnTo>
                  <a:pt x="2054" y="1286"/>
                </a:lnTo>
                <a:lnTo>
                  <a:pt x="2032" y="1240"/>
                </a:lnTo>
                <a:lnTo>
                  <a:pt x="2009" y="1193"/>
                </a:lnTo>
                <a:lnTo>
                  <a:pt x="1987" y="1145"/>
                </a:lnTo>
                <a:lnTo>
                  <a:pt x="1964" y="1098"/>
                </a:lnTo>
                <a:lnTo>
                  <a:pt x="1940" y="1049"/>
                </a:lnTo>
                <a:lnTo>
                  <a:pt x="1918" y="1001"/>
                </a:lnTo>
                <a:lnTo>
                  <a:pt x="1895" y="952"/>
                </a:lnTo>
                <a:lnTo>
                  <a:pt x="1873" y="904"/>
                </a:lnTo>
                <a:lnTo>
                  <a:pt x="1850" y="855"/>
                </a:lnTo>
                <a:lnTo>
                  <a:pt x="1826" y="806"/>
                </a:lnTo>
                <a:lnTo>
                  <a:pt x="1804" y="758"/>
                </a:lnTo>
                <a:lnTo>
                  <a:pt x="1781" y="710"/>
                </a:lnTo>
                <a:lnTo>
                  <a:pt x="1758" y="661"/>
                </a:lnTo>
                <a:lnTo>
                  <a:pt x="1736" y="614"/>
                </a:lnTo>
                <a:lnTo>
                  <a:pt x="1712" y="568"/>
                </a:lnTo>
                <a:lnTo>
                  <a:pt x="1690" y="522"/>
                </a:lnTo>
                <a:lnTo>
                  <a:pt x="1667" y="476"/>
                </a:lnTo>
                <a:lnTo>
                  <a:pt x="1643" y="432"/>
                </a:lnTo>
                <a:lnTo>
                  <a:pt x="1622" y="389"/>
                </a:lnTo>
                <a:lnTo>
                  <a:pt x="1598" y="347"/>
                </a:lnTo>
                <a:lnTo>
                  <a:pt x="1575" y="306"/>
                </a:lnTo>
                <a:lnTo>
                  <a:pt x="1553" y="267"/>
                </a:lnTo>
                <a:lnTo>
                  <a:pt x="1529" y="230"/>
                </a:lnTo>
                <a:lnTo>
                  <a:pt x="1507" y="195"/>
                </a:lnTo>
                <a:lnTo>
                  <a:pt x="1484" y="162"/>
                </a:lnTo>
                <a:lnTo>
                  <a:pt x="1461" y="131"/>
                </a:lnTo>
                <a:lnTo>
                  <a:pt x="1439" y="104"/>
                </a:lnTo>
                <a:lnTo>
                  <a:pt x="1415" y="79"/>
                </a:lnTo>
                <a:lnTo>
                  <a:pt x="1393" y="56"/>
                </a:lnTo>
                <a:lnTo>
                  <a:pt x="1370" y="37"/>
                </a:lnTo>
                <a:lnTo>
                  <a:pt x="1347" y="22"/>
                </a:lnTo>
                <a:lnTo>
                  <a:pt x="1325" y="10"/>
                </a:lnTo>
                <a:lnTo>
                  <a:pt x="1301" y="3"/>
                </a:lnTo>
                <a:lnTo>
                  <a:pt x="1278" y="0"/>
                </a:lnTo>
                <a:lnTo>
                  <a:pt x="1256" y="1"/>
                </a:lnTo>
                <a:lnTo>
                  <a:pt x="1233" y="7"/>
                </a:lnTo>
                <a:lnTo>
                  <a:pt x="1211" y="18"/>
                </a:lnTo>
                <a:lnTo>
                  <a:pt x="1187" y="34"/>
                </a:lnTo>
                <a:lnTo>
                  <a:pt x="1164" y="55"/>
                </a:lnTo>
                <a:lnTo>
                  <a:pt x="1142" y="81"/>
                </a:lnTo>
                <a:lnTo>
                  <a:pt x="1118" y="114"/>
                </a:lnTo>
                <a:lnTo>
                  <a:pt x="1097" y="153"/>
                </a:lnTo>
                <a:lnTo>
                  <a:pt x="1073" y="198"/>
                </a:lnTo>
                <a:lnTo>
                  <a:pt x="1050" y="248"/>
                </a:lnTo>
                <a:lnTo>
                  <a:pt x="1028" y="305"/>
                </a:lnTo>
                <a:lnTo>
                  <a:pt x="1004" y="368"/>
                </a:lnTo>
                <a:lnTo>
                  <a:pt x="981" y="437"/>
                </a:lnTo>
                <a:lnTo>
                  <a:pt x="959" y="513"/>
                </a:lnTo>
                <a:lnTo>
                  <a:pt x="936" y="594"/>
                </a:lnTo>
                <a:lnTo>
                  <a:pt x="914" y="691"/>
                </a:lnTo>
                <a:lnTo>
                  <a:pt x="890" y="771"/>
                </a:lnTo>
                <a:lnTo>
                  <a:pt x="867" y="884"/>
                </a:lnTo>
                <a:lnTo>
                  <a:pt x="845" y="976"/>
                </a:lnTo>
                <a:lnTo>
                  <a:pt x="822" y="1099"/>
                </a:lnTo>
                <a:lnTo>
                  <a:pt x="800" y="1204"/>
                </a:lnTo>
                <a:lnTo>
                  <a:pt x="776" y="1323"/>
                </a:lnTo>
                <a:lnTo>
                  <a:pt x="753" y="1444"/>
                </a:lnTo>
                <a:lnTo>
                  <a:pt x="731" y="1568"/>
                </a:lnTo>
                <a:lnTo>
                  <a:pt x="708" y="1694"/>
                </a:lnTo>
                <a:lnTo>
                  <a:pt x="686" y="1819"/>
                </a:lnTo>
                <a:lnTo>
                  <a:pt x="662" y="1947"/>
                </a:lnTo>
                <a:lnTo>
                  <a:pt x="639" y="2069"/>
                </a:lnTo>
                <a:lnTo>
                  <a:pt x="617" y="2194"/>
                </a:lnTo>
                <a:lnTo>
                  <a:pt x="594" y="2314"/>
                </a:lnTo>
                <a:lnTo>
                  <a:pt x="571" y="2430"/>
                </a:lnTo>
                <a:lnTo>
                  <a:pt x="548" y="2542"/>
                </a:lnTo>
                <a:lnTo>
                  <a:pt x="525" y="2647"/>
                </a:lnTo>
                <a:lnTo>
                  <a:pt x="503" y="2746"/>
                </a:lnTo>
                <a:lnTo>
                  <a:pt x="480" y="2837"/>
                </a:lnTo>
                <a:lnTo>
                  <a:pt x="456" y="2920"/>
                </a:lnTo>
                <a:lnTo>
                  <a:pt x="434" y="2994"/>
                </a:lnTo>
                <a:lnTo>
                  <a:pt x="411" y="3060"/>
                </a:lnTo>
                <a:lnTo>
                  <a:pt x="389" y="3116"/>
                </a:lnTo>
                <a:lnTo>
                  <a:pt x="366" y="3164"/>
                </a:lnTo>
                <a:lnTo>
                  <a:pt x="342" y="3202"/>
                </a:lnTo>
                <a:lnTo>
                  <a:pt x="320" y="3233"/>
                </a:lnTo>
                <a:lnTo>
                  <a:pt x="297" y="3257"/>
                </a:lnTo>
                <a:lnTo>
                  <a:pt x="274" y="3275"/>
                </a:lnTo>
                <a:lnTo>
                  <a:pt x="252" y="3287"/>
                </a:lnTo>
                <a:lnTo>
                  <a:pt x="228" y="3296"/>
                </a:lnTo>
                <a:lnTo>
                  <a:pt x="206" y="3300"/>
                </a:lnTo>
                <a:lnTo>
                  <a:pt x="183" y="3303"/>
                </a:lnTo>
                <a:lnTo>
                  <a:pt x="160" y="3305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00AE00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8" name="Freeform 14"/>
          <p:cNvSpPr>
            <a:spLocks/>
          </p:cNvSpPr>
          <p:nvPr/>
        </p:nvSpPr>
        <p:spPr bwMode="auto">
          <a:xfrm>
            <a:off x="1352550" y="2946400"/>
            <a:ext cx="6472238" cy="3416300"/>
          </a:xfrm>
          <a:custGeom>
            <a:avLst/>
            <a:gdLst>
              <a:gd name="T0" fmla="*/ 2147483647 w 5640"/>
              <a:gd name="T1" fmla="*/ 2147483647 h 3307"/>
              <a:gd name="T2" fmla="*/ 2147483647 w 5640"/>
              <a:gd name="T3" fmla="*/ 2147483647 h 3307"/>
              <a:gd name="T4" fmla="*/ 2147483647 w 5640"/>
              <a:gd name="T5" fmla="*/ 2147483647 h 3307"/>
              <a:gd name="T6" fmla="*/ 2147483647 w 5640"/>
              <a:gd name="T7" fmla="*/ 2147483647 h 3307"/>
              <a:gd name="T8" fmla="*/ 2147483647 w 5640"/>
              <a:gd name="T9" fmla="*/ 2147483647 h 3307"/>
              <a:gd name="T10" fmla="*/ 2147483647 w 5640"/>
              <a:gd name="T11" fmla="*/ 2147483647 h 3307"/>
              <a:gd name="T12" fmla="*/ 2147483647 w 5640"/>
              <a:gd name="T13" fmla="*/ 2147483647 h 3307"/>
              <a:gd name="T14" fmla="*/ 2147483647 w 5640"/>
              <a:gd name="T15" fmla="*/ 2147483647 h 3307"/>
              <a:gd name="T16" fmla="*/ 2147483647 w 5640"/>
              <a:gd name="T17" fmla="*/ 2147483647 h 3307"/>
              <a:gd name="T18" fmla="*/ 2147483647 w 5640"/>
              <a:gd name="T19" fmla="*/ 2147483647 h 3307"/>
              <a:gd name="T20" fmla="*/ 2147483647 w 5640"/>
              <a:gd name="T21" fmla="*/ 2147483647 h 3307"/>
              <a:gd name="T22" fmla="*/ 2147483647 w 5640"/>
              <a:gd name="T23" fmla="*/ 2147483647 h 3307"/>
              <a:gd name="T24" fmla="*/ 2147483647 w 5640"/>
              <a:gd name="T25" fmla="*/ 2147483647 h 3307"/>
              <a:gd name="T26" fmla="*/ 2147483647 w 5640"/>
              <a:gd name="T27" fmla="*/ 2147483647 h 3307"/>
              <a:gd name="T28" fmla="*/ 2147483647 w 5640"/>
              <a:gd name="T29" fmla="*/ 2147483647 h 3307"/>
              <a:gd name="T30" fmla="*/ 2147483647 w 5640"/>
              <a:gd name="T31" fmla="*/ 2147483647 h 3307"/>
              <a:gd name="T32" fmla="*/ 2147483647 w 5640"/>
              <a:gd name="T33" fmla="*/ 2147483647 h 3307"/>
              <a:gd name="T34" fmla="*/ 2147483647 w 5640"/>
              <a:gd name="T35" fmla="*/ 2147483647 h 3307"/>
              <a:gd name="T36" fmla="*/ 2147483647 w 5640"/>
              <a:gd name="T37" fmla="*/ 2147483647 h 3307"/>
              <a:gd name="T38" fmla="*/ 2147483647 w 5640"/>
              <a:gd name="T39" fmla="*/ 2147483647 h 3307"/>
              <a:gd name="T40" fmla="*/ 2147483647 w 5640"/>
              <a:gd name="T41" fmla="*/ 2147483647 h 3307"/>
              <a:gd name="T42" fmla="*/ 2147483647 w 5640"/>
              <a:gd name="T43" fmla="*/ 2147483647 h 3307"/>
              <a:gd name="T44" fmla="*/ 2147483647 w 5640"/>
              <a:gd name="T45" fmla="*/ 2147483647 h 3307"/>
              <a:gd name="T46" fmla="*/ 2147483647 w 5640"/>
              <a:gd name="T47" fmla="*/ 2147483647 h 3307"/>
              <a:gd name="T48" fmla="*/ 2147483647 w 5640"/>
              <a:gd name="T49" fmla="*/ 2147483647 h 3307"/>
              <a:gd name="T50" fmla="*/ 2147483647 w 5640"/>
              <a:gd name="T51" fmla="*/ 2147483647 h 3307"/>
              <a:gd name="T52" fmla="*/ 2147483647 w 5640"/>
              <a:gd name="T53" fmla="*/ 2147483647 h 3307"/>
              <a:gd name="T54" fmla="*/ 2147483647 w 5640"/>
              <a:gd name="T55" fmla="*/ 2147483647 h 3307"/>
              <a:gd name="T56" fmla="*/ 2147483647 w 5640"/>
              <a:gd name="T57" fmla="*/ 2147483647 h 3307"/>
              <a:gd name="T58" fmla="*/ 2147483647 w 5640"/>
              <a:gd name="T59" fmla="*/ 2147483647 h 3307"/>
              <a:gd name="T60" fmla="*/ 2147483647 w 5640"/>
              <a:gd name="T61" fmla="*/ 2147483647 h 3307"/>
              <a:gd name="T62" fmla="*/ 2147483647 w 5640"/>
              <a:gd name="T63" fmla="*/ 2147483647 h 3307"/>
              <a:gd name="T64" fmla="*/ 2147483647 w 5640"/>
              <a:gd name="T65" fmla="*/ 2147483647 h 3307"/>
              <a:gd name="T66" fmla="*/ 2147483647 w 5640"/>
              <a:gd name="T67" fmla="*/ 2147483647 h 3307"/>
              <a:gd name="T68" fmla="*/ 2147483647 w 5640"/>
              <a:gd name="T69" fmla="*/ 2147483647 h 3307"/>
              <a:gd name="T70" fmla="*/ 2147483647 w 5640"/>
              <a:gd name="T71" fmla="*/ 2147483647 h 3307"/>
              <a:gd name="T72" fmla="*/ 2147483647 w 5640"/>
              <a:gd name="T73" fmla="*/ 2147483647 h 3307"/>
              <a:gd name="T74" fmla="*/ 2147483647 w 5640"/>
              <a:gd name="T75" fmla="*/ 2147483647 h 3307"/>
              <a:gd name="T76" fmla="*/ 2147483647 w 5640"/>
              <a:gd name="T77" fmla="*/ 2147483647 h 3307"/>
              <a:gd name="T78" fmla="*/ 2147483647 w 5640"/>
              <a:gd name="T79" fmla="*/ 2147483647 h 3307"/>
              <a:gd name="T80" fmla="*/ 2147483647 w 5640"/>
              <a:gd name="T81" fmla="*/ 2147483647 h 3307"/>
              <a:gd name="T82" fmla="*/ 2147483647 w 5640"/>
              <a:gd name="T83" fmla="*/ 2147483647 h 3307"/>
              <a:gd name="T84" fmla="*/ 2147483647 w 5640"/>
              <a:gd name="T85" fmla="*/ 2147483647 h 3307"/>
              <a:gd name="T86" fmla="*/ 2147483647 w 5640"/>
              <a:gd name="T87" fmla="*/ 2147483647 h 3307"/>
              <a:gd name="T88" fmla="*/ 2147483647 w 5640"/>
              <a:gd name="T89" fmla="*/ 2147483647 h 3307"/>
              <a:gd name="T90" fmla="*/ 2147483647 w 5640"/>
              <a:gd name="T91" fmla="*/ 2147483647 h 3307"/>
              <a:gd name="T92" fmla="*/ 2147483647 w 5640"/>
              <a:gd name="T93" fmla="*/ 2147483647 h 3307"/>
              <a:gd name="T94" fmla="*/ 2147483647 w 5640"/>
              <a:gd name="T95" fmla="*/ 2147483647 h 3307"/>
              <a:gd name="T96" fmla="*/ 2147483647 w 5640"/>
              <a:gd name="T97" fmla="*/ 2147483647 h 3307"/>
              <a:gd name="T98" fmla="*/ 2147483647 w 5640"/>
              <a:gd name="T99" fmla="*/ 2147483647 h 3307"/>
              <a:gd name="T100" fmla="*/ 2147483647 w 5640"/>
              <a:gd name="T101" fmla="*/ 2147483647 h 3307"/>
              <a:gd name="T102" fmla="*/ 2147483647 w 5640"/>
              <a:gd name="T103" fmla="*/ 2147483647 h 3307"/>
              <a:gd name="T104" fmla="*/ 2147483647 w 5640"/>
              <a:gd name="T105" fmla="*/ 2147483647 h 3307"/>
              <a:gd name="T106" fmla="*/ 2147483647 w 5640"/>
              <a:gd name="T107" fmla="*/ 2147483647 h 3307"/>
              <a:gd name="T108" fmla="*/ 2147483647 w 5640"/>
              <a:gd name="T109" fmla="*/ 2147483647 h 3307"/>
              <a:gd name="T110" fmla="*/ 2147483647 w 5640"/>
              <a:gd name="T111" fmla="*/ 2147483647 h 3307"/>
              <a:gd name="T112" fmla="*/ 2147483647 w 5640"/>
              <a:gd name="T113" fmla="*/ 2147483647 h 3307"/>
              <a:gd name="T114" fmla="*/ 2147483647 w 5640"/>
              <a:gd name="T115" fmla="*/ 2147483647 h 3307"/>
              <a:gd name="T116" fmla="*/ 2147483647 w 5640"/>
              <a:gd name="T117" fmla="*/ 2147483647 h 3307"/>
              <a:gd name="T118" fmla="*/ 2147483647 w 5640"/>
              <a:gd name="T119" fmla="*/ 2147483647 h 3307"/>
              <a:gd name="T120" fmla="*/ 2147483647 w 5640"/>
              <a:gd name="T121" fmla="*/ 2147483647 h 3307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5640"/>
              <a:gd name="T184" fmla="*/ 0 h 3307"/>
              <a:gd name="T185" fmla="*/ 5640 w 5640"/>
              <a:gd name="T186" fmla="*/ 3307 h 3307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5640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0" y="3305"/>
                </a:lnTo>
                <a:lnTo>
                  <a:pt x="183" y="3303"/>
                </a:lnTo>
                <a:lnTo>
                  <a:pt x="206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4"/>
                </a:lnTo>
                <a:lnTo>
                  <a:pt x="389" y="3116"/>
                </a:lnTo>
                <a:lnTo>
                  <a:pt x="411" y="3060"/>
                </a:lnTo>
                <a:lnTo>
                  <a:pt x="434" y="2994"/>
                </a:lnTo>
                <a:lnTo>
                  <a:pt x="456" y="2920"/>
                </a:lnTo>
                <a:lnTo>
                  <a:pt x="480" y="2837"/>
                </a:lnTo>
                <a:lnTo>
                  <a:pt x="503" y="2746"/>
                </a:lnTo>
                <a:lnTo>
                  <a:pt x="525" y="2647"/>
                </a:lnTo>
                <a:lnTo>
                  <a:pt x="548" y="2542"/>
                </a:lnTo>
                <a:lnTo>
                  <a:pt x="571" y="2430"/>
                </a:lnTo>
                <a:lnTo>
                  <a:pt x="594" y="2314"/>
                </a:lnTo>
                <a:lnTo>
                  <a:pt x="617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3"/>
                </a:lnTo>
                <a:lnTo>
                  <a:pt x="800" y="1204"/>
                </a:lnTo>
                <a:lnTo>
                  <a:pt x="822" y="1099"/>
                </a:lnTo>
                <a:lnTo>
                  <a:pt x="845" y="976"/>
                </a:lnTo>
                <a:lnTo>
                  <a:pt x="867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8" y="305"/>
                </a:lnTo>
                <a:lnTo>
                  <a:pt x="1050" y="248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1"/>
                </a:lnTo>
                <a:lnTo>
                  <a:pt x="1164" y="55"/>
                </a:lnTo>
                <a:lnTo>
                  <a:pt x="1187" y="34"/>
                </a:lnTo>
                <a:lnTo>
                  <a:pt x="1211" y="18"/>
                </a:lnTo>
                <a:lnTo>
                  <a:pt x="1233" y="7"/>
                </a:lnTo>
                <a:lnTo>
                  <a:pt x="1256" y="1"/>
                </a:lnTo>
                <a:lnTo>
                  <a:pt x="1278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2"/>
                </a:lnTo>
                <a:lnTo>
                  <a:pt x="1370" y="37"/>
                </a:lnTo>
                <a:lnTo>
                  <a:pt x="1393" y="56"/>
                </a:lnTo>
                <a:lnTo>
                  <a:pt x="1415" y="79"/>
                </a:lnTo>
                <a:lnTo>
                  <a:pt x="1439" y="104"/>
                </a:lnTo>
                <a:lnTo>
                  <a:pt x="1461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0"/>
                </a:lnTo>
                <a:lnTo>
                  <a:pt x="1553" y="267"/>
                </a:lnTo>
                <a:lnTo>
                  <a:pt x="1575" y="306"/>
                </a:lnTo>
                <a:lnTo>
                  <a:pt x="1598" y="347"/>
                </a:lnTo>
                <a:lnTo>
                  <a:pt x="1622" y="389"/>
                </a:lnTo>
                <a:lnTo>
                  <a:pt x="1643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6" y="806"/>
                </a:lnTo>
                <a:lnTo>
                  <a:pt x="1850" y="855"/>
                </a:lnTo>
                <a:lnTo>
                  <a:pt x="1873" y="904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09" y="1193"/>
                </a:lnTo>
                <a:lnTo>
                  <a:pt x="2032" y="1240"/>
                </a:lnTo>
                <a:lnTo>
                  <a:pt x="2054" y="1286"/>
                </a:lnTo>
                <a:lnTo>
                  <a:pt x="2078" y="1333"/>
                </a:lnTo>
                <a:lnTo>
                  <a:pt x="2101" y="1378"/>
                </a:lnTo>
                <a:lnTo>
                  <a:pt x="2123" y="1424"/>
                </a:lnTo>
                <a:lnTo>
                  <a:pt x="2146" y="1468"/>
                </a:lnTo>
                <a:lnTo>
                  <a:pt x="2168" y="1512"/>
                </a:lnTo>
                <a:lnTo>
                  <a:pt x="2192" y="1555"/>
                </a:lnTo>
                <a:lnTo>
                  <a:pt x="2215" y="1597"/>
                </a:lnTo>
                <a:lnTo>
                  <a:pt x="2237" y="1639"/>
                </a:lnTo>
                <a:lnTo>
                  <a:pt x="2260" y="1680"/>
                </a:lnTo>
                <a:lnTo>
                  <a:pt x="2284" y="1720"/>
                </a:lnTo>
                <a:lnTo>
                  <a:pt x="2306" y="1760"/>
                </a:lnTo>
                <a:lnTo>
                  <a:pt x="2329" y="1799"/>
                </a:lnTo>
                <a:lnTo>
                  <a:pt x="2351" y="1837"/>
                </a:lnTo>
                <a:lnTo>
                  <a:pt x="2374" y="1875"/>
                </a:lnTo>
                <a:lnTo>
                  <a:pt x="2398" y="1912"/>
                </a:lnTo>
                <a:lnTo>
                  <a:pt x="2420" y="1948"/>
                </a:lnTo>
                <a:lnTo>
                  <a:pt x="2443" y="1984"/>
                </a:lnTo>
                <a:lnTo>
                  <a:pt x="2465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8"/>
                </a:lnTo>
                <a:lnTo>
                  <a:pt x="2557" y="2148"/>
                </a:lnTo>
                <a:lnTo>
                  <a:pt x="2580" y="2192"/>
                </a:lnTo>
                <a:lnTo>
                  <a:pt x="2602" y="2188"/>
                </a:lnTo>
                <a:lnTo>
                  <a:pt x="2626" y="2242"/>
                </a:lnTo>
                <a:lnTo>
                  <a:pt x="2648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0" y="2388"/>
                </a:lnTo>
                <a:lnTo>
                  <a:pt x="2762" y="2392"/>
                </a:lnTo>
                <a:lnTo>
                  <a:pt x="2785" y="2424"/>
                </a:lnTo>
                <a:lnTo>
                  <a:pt x="2809" y="2450"/>
                </a:lnTo>
                <a:lnTo>
                  <a:pt x="2830" y="2476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3" y="2556"/>
                </a:lnTo>
                <a:lnTo>
                  <a:pt x="2945" y="2588"/>
                </a:lnTo>
                <a:lnTo>
                  <a:pt x="2968" y="2603"/>
                </a:lnTo>
                <a:lnTo>
                  <a:pt x="2991" y="2623"/>
                </a:lnTo>
                <a:lnTo>
                  <a:pt x="3013" y="2644"/>
                </a:lnTo>
                <a:lnTo>
                  <a:pt x="3037" y="2664"/>
                </a:lnTo>
                <a:lnTo>
                  <a:pt x="3059" y="2677"/>
                </a:lnTo>
                <a:lnTo>
                  <a:pt x="3082" y="2702"/>
                </a:lnTo>
                <a:lnTo>
                  <a:pt x="3105" y="2708"/>
                </a:lnTo>
                <a:lnTo>
                  <a:pt x="3127" y="2737"/>
                </a:lnTo>
                <a:lnTo>
                  <a:pt x="3151" y="2743"/>
                </a:lnTo>
                <a:lnTo>
                  <a:pt x="3174" y="2761"/>
                </a:lnTo>
                <a:lnTo>
                  <a:pt x="3196" y="2781"/>
                </a:lnTo>
                <a:lnTo>
                  <a:pt x="3219" y="2793"/>
                </a:lnTo>
                <a:lnTo>
                  <a:pt x="3241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0" y="2846"/>
                </a:lnTo>
                <a:lnTo>
                  <a:pt x="3333" y="2863"/>
                </a:lnTo>
                <a:lnTo>
                  <a:pt x="3355" y="2877"/>
                </a:lnTo>
                <a:lnTo>
                  <a:pt x="3379" y="2885"/>
                </a:lnTo>
                <a:lnTo>
                  <a:pt x="3402" y="2898"/>
                </a:lnTo>
                <a:lnTo>
                  <a:pt x="3424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3" y="2944"/>
                </a:lnTo>
                <a:lnTo>
                  <a:pt x="3516" y="2954"/>
                </a:lnTo>
                <a:lnTo>
                  <a:pt x="3538" y="2961"/>
                </a:lnTo>
                <a:lnTo>
                  <a:pt x="3561" y="2972"/>
                </a:lnTo>
                <a:lnTo>
                  <a:pt x="3585" y="2984"/>
                </a:lnTo>
                <a:lnTo>
                  <a:pt x="3607" y="2993"/>
                </a:lnTo>
                <a:lnTo>
                  <a:pt x="3630" y="3000"/>
                </a:lnTo>
                <a:lnTo>
                  <a:pt x="3652" y="3008"/>
                </a:lnTo>
                <a:lnTo>
                  <a:pt x="3675" y="3017"/>
                </a:lnTo>
                <a:lnTo>
                  <a:pt x="3699" y="3028"/>
                </a:lnTo>
                <a:lnTo>
                  <a:pt x="3721" y="3033"/>
                </a:lnTo>
                <a:lnTo>
                  <a:pt x="3744" y="3041"/>
                </a:lnTo>
                <a:lnTo>
                  <a:pt x="3766" y="3048"/>
                </a:lnTo>
                <a:lnTo>
                  <a:pt x="3789" y="3058"/>
                </a:lnTo>
                <a:lnTo>
                  <a:pt x="3813" y="3062"/>
                </a:lnTo>
                <a:lnTo>
                  <a:pt x="3835" y="3070"/>
                </a:lnTo>
                <a:lnTo>
                  <a:pt x="3858" y="3077"/>
                </a:lnTo>
                <a:lnTo>
                  <a:pt x="3881" y="3083"/>
                </a:lnTo>
                <a:lnTo>
                  <a:pt x="3903" y="3090"/>
                </a:lnTo>
                <a:lnTo>
                  <a:pt x="3927" y="3094"/>
                </a:lnTo>
                <a:lnTo>
                  <a:pt x="3949" y="3103"/>
                </a:lnTo>
                <a:lnTo>
                  <a:pt x="3972" y="3107"/>
                </a:lnTo>
                <a:lnTo>
                  <a:pt x="3996" y="3112"/>
                </a:lnTo>
                <a:lnTo>
                  <a:pt x="4017" y="3119"/>
                </a:lnTo>
                <a:lnTo>
                  <a:pt x="4041" y="3124"/>
                </a:lnTo>
                <a:lnTo>
                  <a:pt x="4064" y="3129"/>
                </a:lnTo>
                <a:lnTo>
                  <a:pt x="4086" y="3133"/>
                </a:lnTo>
                <a:lnTo>
                  <a:pt x="4110" y="3139"/>
                </a:lnTo>
                <a:lnTo>
                  <a:pt x="4132" y="3143"/>
                </a:lnTo>
                <a:lnTo>
                  <a:pt x="4155" y="3148"/>
                </a:lnTo>
                <a:lnTo>
                  <a:pt x="4178" y="3152"/>
                </a:lnTo>
                <a:lnTo>
                  <a:pt x="4200" y="3156"/>
                </a:lnTo>
                <a:lnTo>
                  <a:pt x="4224" y="3161"/>
                </a:lnTo>
                <a:lnTo>
                  <a:pt x="4246" y="3166"/>
                </a:lnTo>
                <a:lnTo>
                  <a:pt x="4269" y="3169"/>
                </a:lnTo>
                <a:lnTo>
                  <a:pt x="4292" y="3173"/>
                </a:lnTo>
                <a:lnTo>
                  <a:pt x="4314" y="3176"/>
                </a:lnTo>
                <a:lnTo>
                  <a:pt x="4338" y="3181"/>
                </a:lnTo>
                <a:lnTo>
                  <a:pt x="4361" y="3183"/>
                </a:lnTo>
                <a:lnTo>
                  <a:pt x="4383" y="3188"/>
                </a:lnTo>
                <a:lnTo>
                  <a:pt x="4406" y="3190"/>
                </a:lnTo>
                <a:lnTo>
                  <a:pt x="4428" y="3194"/>
                </a:lnTo>
                <a:lnTo>
                  <a:pt x="4452" y="3196"/>
                </a:lnTo>
                <a:lnTo>
                  <a:pt x="4475" y="3200"/>
                </a:lnTo>
                <a:lnTo>
                  <a:pt x="4497" y="3202"/>
                </a:lnTo>
                <a:lnTo>
                  <a:pt x="4521" y="3205"/>
                </a:lnTo>
                <a:lnTo>
                  <a:pt x="4542" y="3209"/>
                </a:lnTo>
                <a:lnTo>
                  <a:pt x="4566" y="3211"/>
                </a:lnTo>
                <a:lnTo>
                  <a:pt x="4589" y="3213"/>
                </a:lnTo>
                <a:lnTo>
                  <a:pt x="4611" y="3216"/>
                </a:lnTo>
                <a:lnTo>
                  <a:pt x="4635" y="3218"/>
                </a:lnTo>
                <a:lnTo>
                  <a:pt x="4658" y="3221"/>
                </a:lnTo>
                <a:lnTo>
                  <a:pt x="4680" y="3224"/>
                </a:lnTo>
                <a:lnTo>
                  <a:pt x="4703" y="3225"/>
                </a:lnTo>
                <a:lnTo>
                  <a:pt x="4725" y="3228"/>
                </a:lnTo>
                <a:lnTo>
                  <a:pt x="4749" y="3229"/>
                </a:lnTo>
                <a:lnTo>
                  <a:pt x="4772" y="3232"/>
                </a:lnTo>
                <a:lnTo>
                  <a:pt x="4794" y="3234"/>
                </a:lnTo>
                <a:lnTo>
                  <a:pt x="4817" y="3237"/>
                </a:lnTo>
                <a:lnTo>
                  <a:pt x="4839" y="3239"/>
                </a:lnTo>
                <a:lnTo>
                  <a:pt x="4863" y="3240"/>
                </a:lnTo>
                <a:lnTo>
                  <a:pt x="4886" y="3241"/>
                </a:lnTo>
                <a:lnTo>
                  <a:pt x="4908" y="3243"/>
                </a:lnTo>
                <a:lnTo>
                  <a:pt x="4931" y="3245"/>
                </a:lnTo>
                <a:lnTo>
                  <a:pt x="4953" y="3247"/>
                </a:lnTo>
                <a:lnTo>
                  <a:pt x="4977" y="3248"/>
                </a:lnTo>
                <a:lnTo>
                  <a:pt x="5000" y="3250"/>
                </a:lnTo>
                <a:lnTo>
                  <a:pt x="5022" y="3251"/>
                </a:lnTo>
                <a:lnTo>
                  <a:pt x="5045" y="3253"/>
                </a:lnTo>
                <a:lnTo>
                  <a:pt x="5068" y="3254"/>
                </a:lnTo>
                <a:lnTo>
                  <a:pt x="5091" y="3255"/>
                </a:lnTo>
                <a:lnTo>
                  <a:pt x="5114" y="3256"/>
                </a:lnTo>
                <a:lnTo>
                  <a:pt x="5136" y="3258"/>
                </a:lnTo>
                <a:lnTo>
                  <a:pt x="5159" y="3259"/>
                </a:lnTo>
                <a:lnTo>
                  <a:pt x="5183" y="3261"/>
                </a:lnTo>
                <a:lnTo>
                  <a:pt x="5205" y="3262"/>
                </a:lnTo>
                <a:lnTo>
                  <a:pt x="5228" y="3263"/>
                </a:lnTo>
                <a:lnTo>
                  <a:pt x="5250" y="3264"/>
                </a:lnTo>
                <a:lnTo>
                  <a:pt x="5273" y="3266"/>
                </a:lnTo>
                <a:lnTo>
                  <a:pt x="5297" y="3267"/>
                </a:lnTo>
                <a:lnTo>
                  <a:pt x="5319" y="3268"/>
                </a:lnTo>
                <a:lnTo>
                  <a:pt x="5342" y="3269"/>
                </a:lnTo>
                <a:lnTo>
                  <a:pt x="5365" y="3269"/>
                </a:lnTo>
                <a:lnTo>
                  <a:pt x="5387" y="3270"/>
                </a:lnTo>
                <a:lnTo>
                  <a:pt x="5411" y="3271"/>
                </a:lnTo>
                <a:lnTo>
                  <a:pt x="5433" y="3272"/>
                </a:lnTo>
                <a:lnTo>
                  <a:pt x="5456" y="3273"/>
                </a:lnTo>
                <a:lnTo>
                  <a:pt x="5479" y="3274"/>
                </a:lnTo>
                <a:lnTo>
                  <a:pt x="5501" y="3275"/>
                </a:lnTo>
                <a:lnTo>
                  <a:pt x="5525" y="3276"/>
                </a:lnTo>
                <a:lnTo>
                  <a:pt x="5548" y="3277"/>
                </a:lnTo>
                <a:lnTo>
                  <a:pt x="5570" y="3277"/>
                </a:lnTo>
                <a:lnTo>
                  <a:pt x="5593" y="3278"/>
                </a:lnTo>
                <a:lnTo>
                  <a:pt x="5615" y="3279"/>
                </a:lnTo>
                <a:lnTo>
                  <a:pt x="5639" y="3280"/>
                </a:lnTo>
                <a:lnTo>
                  <a:pt x="5615" y="3279"/>
                </a:lnTo>
                <a:lnTo>
                  <a:pt x="5593" y="3278"/>
                </a:lnTo>
                <a:lnTo>
                  <a:pt x="5570" y="3277"/>
                </a:lnTo>
                <a:lnTo>
                  <a:pt x="5548" y="3277"/>
                </a:lnTo>
                <a:lnTo>
                  <a:pt x="5525" y="3276"/>
                </a:lnTo>
                <a:lnTo>
                  <a:pt x="5501" y="3275"/>
                </a:lnTo>
                <a:lnTo>
                  <a:pt x="5479" y="3274"/>
                </a:lnTo>
                <a:lnTo>
                  <a:pt x="5456" y="3273"/>
                </a:lnTo>
                <a:lnTo>
                  <a:pt x="5433" y="3272"/>
                </a:lnTo>
                <a:lnTo>
                  <a:pt x="5411" y="3271"/>
                </a:lnTo>
                <a:lnTo>
                  <a:pt x="5387" y="3270"/>
                </a:lnTo>
                <a:lnTo>
                  <a:pt x="5365" y="3269"/>
                </a:lnTo>
                <a:lnTo>
                  <a:pt x="5342" y="3269"/>
                </a:lnTo>
                <a:lnTo>
                  <a:pt x="5319" y="3268"/>
                </a:lnTo>
                <a:lnTo>
                  <a:pt x="5297" y="3267"/>
                </a:lnTo>
                <a:lnTo>
                  <a:pt x="5273" y="3266"/>
                </a:lnTo>
                <a:lnTo>
                  <a:pt x="5250" y="3264"/>
                </a:lnTo>
                <a:lnTo>
                  <a:pt x="5228" y="3263"/>
                </a:lnTo>
                <a:lnTo>
                  <a:pt x="5205" y="3262"/>
                </a:lnTo>
                <a:lnTo>
                  <a:pt x="5183" y="3261"/>
                </a:lnTo>
                <a:lnTo>
                  <a:pt x="5159" y="3259"/>
                </a:lnTo>
                <a:lnTo>
                  <a:pt x="5136" y="3258"/>
                </a:lnTo>
                <a:lnTo>
                  <a:pt x="5114" y="3256"/>
                </a:lnTo>
                <a:lnTo>
                  <a:pt x="5091" y="3255"/>
                </a:lnTo>
                <a:lnTo>
                  <a:pt x="5068" y="3254"/>
                </a:lnTo>
                <a:lnTo>
                  <a:pt x="5045" y="3253"/>
                </a:lnTo>
                <a:lnTo>
                  <a:pt x="5022" y="3251"/>
                </a:lnTo>
                <a:lnTo>
                  <a:pt x="5000" y="3250"/>
                </a:lnTo>
                <a:lnTo>
                  <a:pt x="4977" y="3248"/>
                </a:lnTo>
                <a:lnTo>
                  <a:pt x="4953" y="3247"/>
                </a:lnTo>
                <a:lnTo>
                  <a:pt x="4931" y="3245"/>
                </a:lnTo>
                <a:lnTo>
                  <a:pt x="4908" y="3243"/>
                </a:lnTo>
                <a:lnTo>
                  <a:pt x="4886" y="3241"/>
                </a:lnTo>
                <a:lnTo>
                  <a:pt x="4863" y="3240"/>
                </a:lnTo>
                <a:lnTo>
                  <a:pt x="4839" y="3239"/>
                </a:lnTo>
                <a:lnTo>
                  <a:pt x="4817" y="3237"/>
                </a:lnTo>
                <a:lnTo>
                  <a:pt x="4794" y="3234"/>
                </a:lnTo>
                <a:lnTo>
                  <a:pt x="4772" y="3232"/>
                </a:lnTo>
                <a:lnTo>
                  <a:pt x="4749" y="3229"/>
                </a:lnTo>
                <a:lnTo>
                  <a:pt x="4725" y="3228"/>
                </a:lnTo>
                <a:lnTo>
                  <a:pt x="4703" y="3225"/>
                </a:lnTo>
                <a:lnTo>
                  <a:pt x="4680" y="3224"/>
                </a:lnTo>
                <a:lnTo>
                  <a:pt x="4658" y="3221"/>
                </a:lnTo>
                <a:lnTo>
                  <a:pt x="4635" y="3218"/>
                </a:lnTo>
                <a:lnTo>
                  <a:pt x="4611" y="3216"/>
                </a:lnTo>
                <a:lnTo>
                  <a:pt x="4589" y="3213"/>
                </a:lnTo>
                <a:lnTo>
                  <a:pt x="4566" y="3211"/>
                </a:lnTo>
                <a:lnTo>
                  <a:pt x="4542" y="3209"/>
                </a:lnTo>
                <a:lnTo>
                  <a:pt x="4521" y="3205"/>
                </a:lnTo>
                <a:lnTo>
                  <a:pt x="4497" y="3202"/>
                </a:lnTo>
                <a:lnTo>
                  <a:pt x="4475" y="3200"/>
                </a:lnTo>
                <a:lnTo>
                  <a:pt x="4452" y="3196"/>
                </a:lnTo>
                <a:lnTo>
                  <a:pt x="4428" y="3194"/>
                </a:lnTo>
                <a:lnTo>
                  <a:pt x="4406" y="3190"/>
                </a:lnTo>
                <a:lnTo>
                  <a:pt x="4383" y="3188"/>
                </a:lnTo>
                <a:lnTo>
                  <a:pt x="4361" y="3183"/>
                </a:lnTo>
                <a:lnTo>
                  <a:pt x="4338" y="3181"/>
                </a:lnTo>
                <a:lnTo>
                  <a:pt x="4314" y="3176"/>
                </a:lnTo>
                <a:lnTo>
                  <a:pt x="4292" y="3173"/>
                </a:lnTo>
                <a:lnTo>
                  <a:pt x="4269" y="3169"/>
                </a:lnTo>
                <a:lnTo>
                  <a:pt x="4246" y="3166"/>
                </a:lnTo>
                <a:lnTo>
                  <a:pt x="4224" y="3161"/>
                </a:lnTo>
                <a:lnTo>
                  <a:pt x="4200" y="3156"/>
                </a:lnTo>
                <a:lnTo>
                  <a:pt x="4178" y="3152"/>
                </a:lnTo>
                <a:lnTo>
                  <a:pt x="4155" y="3148"/>
                </a:lnTo>
                <a:lnTo>
                  <a:pt x="4132" y="3143"/>
                </a:lnTo>
                <a:lnTo>
                  <a:pt x="4110" y="3139"/>
                </a:lnTo>
                <a:lnTo>
                  <a:pt x="4086" y="3133"/>
                </a:lnTo>
                <a:lnTo>
                  <a:pt x="4064" y="3129"/>
                </a:lnTo>
                <a:lnTo>
                  <a:pt x="4041" y="3124"/>
                </a:lnTo>
                <a:lnTo>
                  <a:pt x="4017" y="3119"/>
                </a:lnTo>
                <a:lnTo>
                  <a:pt x="3996" y="3112"/>
                </a:lnTo>
                <a:lnTo>
                  <a:pt x="3972" y="3107"/>
                </a:lnTo>
                <a:lnTo>
                  <a:pt x="3949" y="3103"/>
                </a:lnTo>
                <a:lnTo>
                  <a:pt x="3927" y="3094"/>
                </a:lnTo>
                <a:lnTo>
                  <a:pt x="3903" y="3090"/>
                </a:lnTo>
                <a:lnTo>
                  <a:pt x="3881" y="3083"/>
                </a:lnTo>
                <a:lnTo>
                  <a:pt x="3858" y="3077"/>
                </a:lnTo>
                <a:lnTo>
                  <a:pt x="3835" y="3070"/>
                </a:lnTo>
                <a:lnTo>
                  <a:pt x="3813" y="3062"/>
                </a:lnTo>
                <a:lnTo>
                  <a:pt x="3789" y="3058"/>
                </a:lnTo>
                <a:lnTo>
                  <a:pt x="3766" y="3048"/>
                </a:lnTo>
                <a:lnTo>
                  <a:pt x="3744" y="3041"/>
                </a:lnTo>
                <a:lnTo>
                  <a:pt x="3721" y="3033"/>
                </a:lnTo>
                <a:lnTo>
                  <a:pt x="3699" y="3028"/>
                </a:lnTo>
                <a:lnTo>
                  <a:pt x="3675" y="3017"/>
                </a:lnTo>
                <a:lnTo>
                  <a:pt x="3652" y="3008"/>
                </a:lnTo>
                <a:lnTo>
                  <a:pt x="3630" y="3000"/>
                </a:lnTo>
                <a:lnTo>
                  <a:pt x="3607" y="2993"/>
                </a:lnTo>
                <a:lnTo>
                  <a:pt x="3585" y="2984"/>
                </a:lnTo>
                <a:lnTo>
                  <a:pt x="3561" y="2972"/>
                </a:lnTo>
                <a:lnTo>
                  <a:pt x="3538" y="2961"/>
                </a:lnTo>
                <a:lnTo>
                  <a:pt x="3516" y="2954"/>
                </a:lnTo>
                <a:lnTo>
                  <a:pt x="3493" y="2944"/>
                </a:lnTo>
                <a:lnTo>
                  <a:pt x="3471" y="2930"/>
                </a:lnTo>
                <a:lnTo>
                  <a:pt x="3447" y="2924"/>
                </a:lnTo>
                <a:lnTo>
                  <a:pt x="3424" y="2911"/>
                </a:lnTo>
                <a:lnTo>
                  <a:pt x="3402" y="2898"/>
                </a:lnTo>
                <a:lnTo>
                  <a:pt x="3379" y="2885"/>
                </a:lnTo>
                <a:lnTo>
                  <a:pt x="3355" y="2877"/>
                </a:lnTo>
                <a:lnTo>
                  <a:pt x="3333" y="2863"/>
                </a:lnTo>
                <a:lnTo>
                  <a:pt x="3310" y="2846"/>
                </a:lnTo>
                <a:lnTo>
                  <a:pt x="3288" y="2836"/>
                </a:lnTo>
                <a:lnTo>
                  <a:pt x="3265" y="2822"/>
                </a:lnTo>
                <a:lnTo>
                  <a:pt x="3241" y="2808"/>
                </a:lnTo>
                <a:lnTo>
                  <a:pt x="3219" y="2793"/>
                </a:lnTo>
                <a:lnTo>
                  <a:pt x="3196" y="2781"/>
                </a:lnTo>
                <a:lnTo>
                  <a:pt x="3174" y="2761"/>
                </a:lnTo>
                <a:lnTo>
                  <a:pt x="3151" y="2743"/>
                </a:lnTo>
                <a:lnTo>
                  <a:pt x="3127" y="2737"/>
                </a:lnTo>
                <a:lnTo>
                  <a:pt x="3105" y="2708"/>
                </a:lnTo>
                <a:lnTo>
                  <a:pt x="3082" y="2702"/>
                </a:lnTo>
                <a:lnTo>
                  <a:pt x="3059" y="2677"/>
                </a:lnTo>
                <a:lnTo>
                  <a:pt x="3037" y="2664"/>
                </a:lnTo>
                <a:lnTo>
                  <a:pt x="3013" y="2644"/>
                </a:lnTo>
                <a:lnTo>
                  <a:pt x="2991" y="2623"/>
                </a:lnTo>
                <a:lnTo>
                  <a:pt x="2968" y="2603"/>
                </a:lnTo>
                <a:lnTo>
                  <a:pt x="2945" y="2588"/>
                </a:lnTo>
                <a:lnTo>
                  <a:pt x="2923" y="2556"/>
                </a:lnTo>
                <a:lnTo>
                  <a:pt x="2899" y="2550"/>
                </a:lnTo>
                <a:lnTo>
                  <a:pt x="2877" y="2516"/>
                </a:lnTo>
                <a:lnTo>
                  <a:pt x="2854" y="2503"/>
                </a:lnTo>
                <a:lnTo>
                  <a:pt x="2830" y="2476"/>
                </a:lnTo>
                <a:lnTo>
                  <a:pt x="2809" y="2450"/>
                </a:lnTo>
                <a:lnTo>
                  <a:pt x="2785" y="2424"/>
                </a:lnTo>
                <a:lnTo>
                  <a:pt x="2762" y="2392"/>
                </a:lnTo>
                <a:lnTo>
                  <a:pt x="2740" y="2388"/>
                </a:lnTo>
                <a:lnTo>
                  <a:pt x="2716" y="2360"/>
                </a:lnTo>
                <a:lnTo>
                  <a:pt x="2694" y="2314"/>
                </a:lnTo>
                <a:lnTo>
                  <a:pt x="2671" y="2294"/>
                </a:lnTo>
                <a:lnTo>
                  <a:pt x="2648" y="2275"/>
                </a:lnTo>
                <a:lnTo>
                  <a:pt x="2626" y="2242"/>
                </a:lnTo>
                <a:lnTo>
                  <a:pt x="2602" y="2188"/>
                </a:lnTo>
                <a:lnTo>
                  <a:pt x="2580" y="2192"/>
                </a:lnTo>
                <a:lnTo>
                  <a:pt x="2557" y="2148"/>
                </a:lnTo>
                <a:lnTo>
                  <a:pt x="2534" y="2118"/>
                </a:lnTo>
                <a:lnTo>
                  <a:pt x="2512" y="2085"/>
                </a:lnTo>
                <a:lnTo>
                  <a:pt x="2488" y="2052"/>
                </a:lnTo>
                <a:lnTo>
                  <a:pt x="2465" y="2018"/>
                </a:lnTo>
                <a:lnTo>
                  <a:pt x="2443" y="1984"/>
                </a:lnTo>
                <a:lnTo>
                  <a:pt x="2420" y="1948"/>
                </a:lnTo>
                <a:lnTo>
                  <a:pt x="2398" y="1912"/>
                </a:lnTo>
                <a:lnTo>
                  <a:pt x="2374" y="1875"/>
                </a:lnTo>
                <a:lnTo>
                  <a:pt x="2351" y="1837"/>
                </a:lnTo>
                <a:lnTo>
                  <a:pt x="2329" y="1799"/>
                </a:lnTo>
                <a:lnTo>
                  <a:pt x="2306" y="1760"/>
                </a:lnTo>
                <a:lnTo>
                  <a:pt x="2284" y="1720"/>
                </a:lnTo>
                <a:lnTo>
                  <a:pt x="2260" y="1680"/>
                </a:lnTo>
                <a:lnTo>
                  <a:pt x="2237" y="1639"/>
                </a:lnTo>
                <a:lnTo>
                  <a:pt x="2215" y="1597"/>
                </a:lnTo>
                <a:lnTo>
                  <a:pt x="2192" y="1555"/>
                </a:lnTo>
                <a:lnTo>
                  <a:pt x="2168" y="1512"/>
                </a:lnTo>
                <a:lnTo>
                  <a:pt x="2146" y="1468"/>
                </a:lnTo>
                <a:lnTo>
                  <a:pt x="2123" y="1424"/>
                </a:lnTo>
                <a:lnTo>
                  <a:pt x="2101" y="1378"/>
                </a:lnTo>
                <a:lnTo>
                  <a:pt x="2078" y="1333"/>
                </a:lnTo>
                <a:lnTo>
                  <a:pt x="2054" y="1286"/>
                </a:lnTo>
                <a:lnTo>
                  <a:pt x="2032" y="1240"/>
                </a:lnTo>
                <a:lnTo>
                  <a:pt x="2009" y="1193"/>
                </a:lnTo>
                <a:lnTo>
                  <a:pt x="1987" y="1145"/>
                </a:lnTo>
                <a:lnTo>
                  <a:pt x="1964" y="1098"/>
                </a:lnTo>
                <a:lnTo>
                  <a:pt x="1940" y="1049"/>
                </a:lnTo>
                <a:lnTo>
                  <a:pt x="1918" y="1001"/>
                </a:lnTo>
                <a:lnTo>
                  <a:pt x="1895" y="952"/>
                </a:lnTo>
                <a:lnTo>
                  <a:pt x="1873" y="904"/>
                </a:lnTo>
                <a:lnTo>
                  <a:pt x="1850" y="855"/>
                </a:lnTo>
                <a:lnTo>
                  <a:pt x="1826" y="806"/>
                </a:lnTo>
                <a:lnTo>
                  <a:pt x="1804" y="758"/>
                </a:lnTo>
                <a:lnTo>
                  <a:pt x="1781" y="710"/>
                </a:lnTo>
                <a:lnTo>
                  <a:pt x="1758" y="661"/>
                </a:lnTo>
                <a:lnTo>
                  <a:pt x="1736" y="614"/>
                </a:lnTo>
                <a:lnTo>
                  <a:pt x="1712" y="568"/>
                </a:lnTo>
                <a:lnTo>
                  <a:pt x="1690" y="522"/>
                </a:lnTo>
                <a:lnTo>
                  <a:pt x="1667" y="476"/>
                </a:lnTo>
                <a:lnTo>
                  <a:pt x="1643" y="432"/>
                </a:lnTo>
                <a:lnTo>
                  <a:pt x="1622" y="389"/>
                </a:lnTo>
                <a:lnTo>
                  <a:pt x="1598" y="347"/>
                </a:lnTo>
                <a:lnTo>
                  <a:pt x="1575" y="306"/>
                </a:lnTo>
                <a:lnTo>
                  <a:pt x="1553" y="267"/>
                </a:lnTo>
                <a:lnTo>
                  <a:pt x="1529" y="230"/>
                </a:lnTo>
                <a:lnTo>
                  <a:pt x="1507" y="195"/>
                </a:lnTo>
                <a:lnTo>
                  <a:pt x="1484" y="162"/>
                </a:lnTo>
                <a:lnTo>
                  <a:pt x="1461" y="131"/>
                </a:lnTo>
                <a:lnTo>
                  <a:pt x="1439" y="104"/>
                </a:lnTo>
                <a:lnTo>
                  <a:pt x="1415" y="79"/>
                </a:lnTo>
                <a:lnTo>
                  <a:pt x="1393" y="56"/>
                </a:lnTo>
                <a:lnTo>
                  <a:pt x="1370" y="37"/>
                </a:lnTo>
                <a:lnTo>
                  <a:pt x="1347" y="22"/>
                </a:lnTo>
                <a:lnTo>
                  <a:pt x="1325" y="10"/>
                </a:lnTo>
                <a:lnTo>
                  <a:pt x="1301" y="3"/>
                </a:lnTo>
                <a:lnTo>
                  <a:pt x="1278" y="0"/>
                </a:lnTo>
                <a:lnTo>
                  <a:pt x="1256" y="1"/>
                </a:lnTo>
                <a:lnTo>
                  <a:pt x="1233" y="7"/>
                </a:lnTo>
                <a:lnTo>
                  <a:pt x="1211" y="18"/>
                </a:lnTo>
                <a:lnTo>
                  <a:pt x="1187" y="34"/>
                </a:lnTo>
                <a:lnTo>
                  <a:pt x="1164" y="55"/>
                </a:lnTo>
                <a:lnTo>
                  <a:pt x="1142" y="81"/>
                </a:lnTo>
                <a:lnTo>
                  <a:pt x="1118" y="114"/>
                </a:lnTo>
                <a:lnTo>
                  <a:pt x="1097" y="153"/>
                </a:lnTo>
                <a:lnTo>
                  <a:pt x="1073" y="198"/>
                </a:lnTo>
                <a:lnTo>
                  <a:pt x="1050" y="248"/>
                </a:lnTo>
                <a:lnTo>
                  <a:pt x="1028" y="305"/>
                </a:lnTo>
                <a:lnTo>
                  <a:pt x="1004" y="368"/>
                </a:lnTo>
                <a:lnTo>
                  <a:pt x="981" y="437"/>
                </a:lnTo>
                <a:lnTo>
                  <a:pt x="959" y="513"/>
                </a:lnTo>
                <a:lnTo>
                  <a:pt x="936" y="594"/>
                </a:lnTo>
                <a:lnTo>
                  <a:pt x="914" y="691"/>
                </a:lnTo>
                <a:lnTo>
                  <a:pt x="890" y="771"/>
                </a:lnTo>
                <a:lnTo>
                  <a:pt x="867" y="884"/>
                </a:lnTo>
                <a:lnTo>
                  <a:pt x="845" y="976"/>
                </a:lnTo>
                <a:lnTo>
                  <a:pt x="822" y="1099"/>
                </a:lnTo>
                <a:lnTo>
                  <a:pt x="800" y="1204"/>
                </a:lnTo>
                <a:lnTo>
                  <a:pt x="776" y="1323"/>
                </a:lnTo>
                <a:lnTo>
                  <a:pt x="753" y="1444"/>
                </a:lnTo>
                <a:lnTo>
                  <a:pt x="731" y="1568"/>
                </a:lnTo>
                <a:lnTo>
                  <a:pt x="708" y="1694"/>
                </a:lnTo>
                <a:lnTo>
                  <a:pt x="686" y="1819"/>
                </a:lnTo>
                <a:lnTo>
                  <a:pt x="662" y="1947"/>
                </a:lnTo>
                <a:lnTo>
                  <a:pt x="639" y="2069"/>
                </a:lnTo>
                <a:lnTo>
                  <a:pt x="617" y="2194"/>
                </a:lnTo>
                <a:lnTo>
                  <a:pt x="594" y="2314"/>
                </a:lnTo>
                <a:lnTo>
                  <a:pt x="571" y="2430"/>
                </a:lnTo>
                <a:lnTo>
                  <a:pt x="548" y="2542"/>
                </a:lnTo>
                <a:lnTo>
                  <a:pt x="525" y="2647"/>
                </a:lnTo>
                <a:lnTo>
                  <a:pt x="503" y="2746"/>
                </a:lnTo>
                <a:lnTo>
                  <a:pt x="480" y="2837"/>
                </a:lnTo>
                <a:lnTo>
                  <a:pt x="456" y="2920"/>
                </a:lnTo>
                <a:lnTo>
                  <a:pt x="434" y="2994"/>
                </a:lnTo>
                <a:lnTo>
                  <a:pt x="411" y="3060"/>
                </a:lnTo>
                <a:lnTo>
                  <a:pt x="389" y="3116"/>
                </a:lnTo>
                <a:lnTo>
                  <a:pt x="366" y="3164"/>
                </a:lnTo>
                <a:lnTo>
                  <a:pt x="342" y="3202"/>
                </a:lnTo>
                <a:lnTo>
                  <a:pt x="320" y="3233"/>
                </a:lnTo>
                <a:lnTo>
                  <a:pt x="297" y="3257"/>
                </a:lnTo>
                <a:lnTo>
                  <a:pt x="274" y="3275"/>
                </a:lnTo>
                <a:lnTo>
                  <a:pt x="252" y="3287"/>
                </a:lnTo>
                <a:lnTo>
                  <a:pt x="228" y="3296"/>
                </a:lnTo>
                <a:lnTo>
                  <a:pt x="206" y="3300"/>
                </a:lnTo>
                <a:lnTo>
                  <a:pt x="183" y="3303"/>
                </a:lnTo>
                <a:lnTo>
                  <a:pt x="160" y="3305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C0128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89" name="Freeform 15"/>
          <p:cNvSpPr>
            <a:spLocks/>
          </p:cNvSpPr>
          <p:nvPr/>
        </p:nvSpPr>
        <p:spPr bwMode="auto">
          <a:xfrm>
            <a:off x="1352550" y="2944813"/>
            <a:ext cx="6483350" cy="3421062"/>
          </a:xfrm>
          <a:custGeom>
            <a:avLst/>
            <a:gdLst>
              <a:gd name="T0" fmla="*/ 2147483647 w 5648"/>
              <a:gd name="T1" fmla="*/ 2147483647 h 3312"/>
              <a:gd name="T2" fmla="*/ 2147483647 w 5648"/>
              <a:gd name="T3" fmla="*/ 2147483647 h 3312"/>
              <a:gd name="T4" fmla="*/ 2147483647 w 5648"/>
              <a:gd name="T5" fmla="*/ 2147483647 h 3312"/>
              <a:gd name="T6" fmla="*/ 2147483647 w 5648"/>
              <a:gd name="T7" fmla="*/ 2147483647 h 3312"/>
              <a:gd name="T8" fmla="*/ 2147483647 w 5648"/>
              <a:gd name="T9" fmla="*/ 2147483647 h 3312"/>
              <a:gd name="T10" fmla="*/ 2147483647 w 5648"/>
              <a:gd name="T11" fmla="*/ 2147483647 h 3312"/>
              <a:gd name="T12" fmla="*/ 2147483647 w 5648"/>
              <a:gd name="T13" fmla="*/ 2147483647 h 3312"/>
              <a:gd name="T14" fmla="*/ 2147483647 w 5648"/>
              <a:gd name="T15" fmla="*/ 2147483647 h 3312"/>
              <a:gd name="T16" fmla="*/ 2147483647 w 5648"/>
              <a:gd name="T17" fmla="*/ 2147483647 h 3312"/>
              <a:gd name="T18" fmla="*/ 2147483647 w 5648"/>
              <a:gd name="T19" fmla="*/ 2147483647 h 3312"/>
              <a:gd name="T20" fmla="*/ 2147483647 w 5648"/>
              <a:gd name="T21" fmla="*/ 2147483647 h 3312"/>
              <a:gd name="T22" fmla="*/ 2147483647 w 5648"/>
              <a:gd name="T23" fmla="*/ 2147483647 h 3312"/>
              <a:gd name="T24" fmla="*/ 2147483647 w 5648"/>
              <a:gd name="T25" fmla="*/ 2147483647 h 3312"/>
              <a:gd name="T26" fmla="*/ 2147483647 w 5648"/>
              <a:gd name="T27" fmla="*/ 2147483647 h 3312"/>
              <a:gd name="T28" fmla="*/ 2147483647 w 5648"/>
              <a:gd name="T29" fmla="*/ 2147483647 h 3312"/>
              <a:gd name="T30" fmla="*/ 2147483647 w 5648"/>
              <a:gd name="T31" fmla="*/ 2147483647 h 3312"/>
              <a:gd name="T32" fmla="*/ 2147483647 w 5648"/>
              <a:gd name="T33" fmla="*/ 2147483647 h 3312"/>
              <a:gd name="T34" fmla="*/ 2147483647 w 5648"/>
              <a:gd name="T35" fmla="*/ 2147483647 h 3312"/>
              <a:gd name="T36" fmla="*/ 2147483647 w 5648"/>
              <a:gd name="T37" fmla="*/ 2147483647 h 3312"/>
              <a:gd name="T38" fmla="*/ 2147483647 w 5648"/>
              <a:gd name="T39" fmla="*/ 2147483647 h 3312"/>
              <a:gd name="T40" fmla="*/ 2147483647 w 5648"/>
              <a:gd name="T41" fmla="*/ 2147483647 h 3312"/>
              <a:gd name="T42" fmla="*/ 2147483647 w 5648"/>
              <a:gd name="T43" fmla="*/ 2147483647 h 3312"/>
              <a:gd name="T44" fmla="*/ 2147483647 w 5648"/>
              <a:gd name="T45" fmla="*/ 2147483647 h 3312"/>
              <a:gd name="T46" fmla="*/ 2147483647 w 5648"/>
              <a:gd name="T47" fmla="*/ 2147483647 h 3312"/>
              <a:gd name="T48" fmla="*/ 2147483647 w 5648"/>
              <a:gd name="T49" fmla="*/ 2147483647 h 3312"/>
              <a:gd name="T50" fmla="*/ 2147483647 w 5648"/>
              <a:gd name="T51" fmla="*/ 2147483647 h 3312"/>
              <a:gd name="T52" fmla="*/ 2147483647 w 5648"/>
              <a:gd name="T53" fmla="*/ 2147483647 h 3312"/>
              <a:gd name="T54" fmla="*/ 2147483647 w 5648"/>
              <a:gd name="T55" fmla="*/ 2147483647 h 3312"/>
              <a:gd name="T56" fmla="*/ 2147483647 w 5648"/>
              <a:gd name="T57" fmla="*/ 2147483647 h 3312"/>
              <a:gd name="T58" fmla="*/ 2147483647 w 5648"/>
              <a:gd name="T59" fmla="*/ 2147483647 h 3312"/>
              <a:gd name="T60" fmla="*/ 2147483647 w 5648"/>
              <a:gd name="T61" fmla="*/ 2147483647 h 3312"/>
              <a:gd name="T62" fmla="*/ 2147483647 w 5648"/>
              <a:gd name="T63" fmla="*/ 2147483647 h 3312"/>
              <a:gd name="T64" fmla="*/ 2147483647 w 5648"/>
              <a:gd name="T65" fmla="*/ 2147483647 h 3312"/>
              <a:gd name="T66" fmla="*/ 2147483647 w 5648"/>
              <a:gd name="T67" fmla="*/ 2147483647 h 3312"/>
              <a:gd name="T68" fmla="*/ 2147483647 w 5648"/>
              <a:gd name="T69" fmla="*/ 2147483647 h 3312"/>
              <a:gd name="T70" fmla="*/ 2147483647 w 5648"/>
              <a:gd name="T71" fmla="*/ 2147483647 h 3312"/>
              <a:gd name="T72" fmla="*/ 2147483647 w 5648"/>
              <a:gd name="T73" fmla="*/ 2147483647 h 3312"/>
              <a:gd name="T74" fmla="*/ 2147483647 w 5648"/>
              <a:gd name="T75" fmla="*/ 2147483647 h 3312"/>
              <a:gd name="T76" fmla="*/ 2147483647 w 5648"/>
              <a:gd name="T77" fmla="*/ 2147483647 h 3312"/>
              <a:gd name="T78" fmla="*/ 2147483647 w 5648"/>
              <a:gd name="T79" fmla="*/ 2147483647 h 3312"/>
              <a:gd name="T80" fmla="*/ 2147483647 w 5648"/>
              <a:gd name="T81" fmla="*/ 2147483647 h 3312"/>
              <a:gd name="T82" fmla="*/ 2147483647 w 5648"/>
              <a:gd name="T83" fmla="*/ 2147483647 h 3312"/>
              <a:gd name="T84" fmla="*/ 2147483647 w 5648"/>
              <a:gd name="T85" fmla="*/ 2147483647 h 3312"/>
              <a:gd name="T86" fmla="*/ 2147483647 w 5648"/>
              <a:gd name="T87" fmla="*/ 2147483647 h 3312"/>
              <a:gd name="T88" fmla="*/ 2147483647 w 5648"/>
              <a:gd name="T89" fmla="*/ 2147483647 h 3312"/>
              <a:gd name="T90" fmla="*/ 2147483647 w 5648"/>
              <a:gd name="T91" fmla="*/ 2147483647 h 3312"/>
              <a:gd name="T92" fmla="*/ 2147483647 w 5648"/>
              <a:gd name="T93" fmla="*/ 2147483647 h 3312"/>
              <a:gd name="T94" fmla="*/ 2147483647 w 5648"/>
              <a:gd name="T95" fmla="*/ 2147483647 h 3312"/>
              <a:gd name="T96" fmla="*/ 2147483647 w 5648"/>
              <a:gd name="T97" fmla="*/ 2147483647 h 3312"/>
              <a:gd name="T98" fmla="*/ 2147483647 w 5648"/>
              <a:gd name="T99" fmla="*/ 2147483647 h 3312"/>
              <a:gd name="T100" fmla="*/ 2147483647 w 5648"/>
              <a:gd name="T101" fmla="*/ 2147483647 h 3312"/>
              <a:gd name="T102" fmla="*/ 2147483647 w 5648"/>
              <a:gd name="T103" fmla="*/ 2147483647 h 3312"/>
              <a:gd name="T104" fmla="*/ 2147483647 w 5648"/>
              <a:gd name="T105" fmla="*/ 2147483647 h 3312"/>
              <a:gd name="T106" fmla="*/ 2147483647 w 5648"/>
              <a:gd name="T107" fmla="*/ 2147483647 h 3312"/>
              <a:gd name="T108" fmla="*/ 2147483647 w 5648"/>
              <a:gd name="T109" fmla="*/ 2147483647 h 3312"/>
              <a:gd name="T110" fmla="*/ 2147483647 w 5648"/>
              <a:gd name="T111" fmla="*/ 2147483647 h 3312"/>
              <a:gd name="T112" fmla="*/ 2147483647 w 5648"/>
              <a:gd name="T113" fmla="*/ 2147483647 h 3312"/>
              <a:gd name="T114" fmla="*/ 2147483647 w 5648"/>
              <a:gd name="T115" fmla="*/ 2147483647 h 3312"/>
              <a:gd name="T116" fmla="*/ 2147483647 w 5648"/>
              <a:gd name="T117" fmla="*/ 2147483647 h 3312"/>
              <a:gd name="T118" fmla="*/ 2147483647 w 5648"/>
              <a:gd name="T119" fmla="*/ 2147483647 h 3312"/>
              <a:gd name="T120" fmla="*/ 2147483647 w 5648"/>
              <a:gd name="T121" fmla="*/ 2147483647 h 3312"/>
              <a:gd name="T122" fmla="*/ 2147483647 w 5648"/>
              <a:gd name="T123" fmla="*/ 2147483647 h 331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8"/>
              <a:gd name="T187" fmla="*/ 0 h 3312"/>
              <a:gd name="T188" fmla="*/ 5648 w 5648"/>
              <a:gd name="T189" fmla="*/ 3312 h 331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8" h="3312">
                <a:moveTo>
                  <a:pt x="0" y="3311"/>
                </a:moveTo>
                <a:lnTo>
                  <a:pt x="24" y="3311"/>
                </a:lnTo>
                <a:lnTo>
                  <a:pt x="46" y="3311"/>
                </a:lnTo>
                <a:lnTo>
                  <a:pt x="69" y="3311"/>
                </a:lnTo>
                <a:lnTo>
                  <a:pt x="92" y="3311"/>
                </a:lnTo>
                <a:lnTo>
                  <a:pt x="114" y="3311"/>
                </a:lnTo>
                <a:lnTo>
                  <a:pt x="138" y="3311"/>
                </a:lnTo>
                <a:lnTo>
                  <a:pt x="161" y="3310"/>
                </a:lnTo>
                <a:lnTo>
                  <a:pt x="183" y="3308"/>
                </a:lnTo>
                <a:lnTo>
                  <a:pt x="206" y="3305"/>
                </a:lnTo>
                <a:lnTo>
                  <a:pt x="228" y="3301"/>
                </a:lnTo>
                <a:lnTo>
                  <a:pt x="252" y="3292"/>
                </a:lnTo>
                <a:lnTo>
                  <a:pt x="275" y="3280"/>
                </a:lnTo>
                <a:lnTo>
                  <a:pt x="297" y="3262"/>
                </a:lnTo>
                <a:lnTo>
                  <a:pt x="320" y="3238"/>
                </a:lnTo>
                <a:lnTo>
                  <a:pt x="343" y="3207"/>
                </a:lnTo>
                <a:lnTo>
                  <a:pt x="366" y="3168"/>
                </a:lnTo>
                <a:lnTo>
                  <a:pt x="389" y="3121"/>
                </a:lnTo>
                <a:lnTo>
                  <a:pt x="412" y="3064"/>
                </a:lnTo>
                <a:lnTo>
                  <a:pt x="434" y="2999"/>
                </a:lnTo>
                <a:lnTo>
                  <a:pt x="457" y="2925"/>
                </a:lnTo>
                <a:lnTo>
                  <a:pt x="481" y="2841"/>
                </a:lnTo>
                <a:lnTo>
                  <a:pt x="503" y="2750"/>
                </a:lnTo>
                <a:lnTo>
                  <a:pt x="526" y="2651"/>
                </a:lnTo>
                <a:lnTo>
                  <a:pt x="549" y="2546"/>
                </a:lnTo>
                <a:lnTo>
                  <a:pt x="572" y="2434"/>
                </a:lnTo>
                <a:lnTo>
                  <a:pt x="595" y="2318"/>
                </a:lnTo>
                <a:lnTo>
                  <a:pt x="618" y="2198"/>
                </a:lnTo>
                <a:lnTo>
                  <a:pt x="640" y="2072"/>
                </a:lnTo>
                <a:lnTo>
                  <a:pt x="663" y="1950"/>
                </a:lnTo>
                <a:lnTo>
                  <a:pt x="687" y="1822"/>
                </a:lnTo>
                <a:lnTo>
                  <a:pt x="709" y="1697"/>
                </a:lnTo>
                <a:lnTo>
                  <a:pt x="732" y="1570"/>
                </a:lnTo>
                <a:lnTo>
                  <a:pt x="754" y="1446"/>
                </a:lnTo>
                <a:lnTo>
                  <a:pt x="777" y="1325"/>
                </a:lnTo>
                <a:lnTo>
                  <a:pt x="801" y="1206"/>
                </a:lnTo>
                <a:lnTo>
                  <a:pt x="823" y="1100"/>
                </a:lnTo>
                <a:lnTo>
                  <a:pt x="846" y="977"/>
                </a:lnTo>
                <a:lnTo>
                  <a:pt x="869" y="885"/>
                </a:lnTo>
                <a:lnTo>
                  <a:pt x="891" y="772"/>
                </a:lnTo>
                <a:lnTo>
                  <a:pt x="915" y="692"/>
                </a:lnTo>
                <a:lnTo>
                  <a:pt x="938" y="595"/>
                </a:lnTo>
                <a:lnTo>
                  <a:pt x="960" y="514"/>
                </a:lnTo>
                <a:lnTo>
                  <a:pt x="983" y="438"/>
                </a:lnTo>
                <a:lnTo>
                  <a:pt x="1005" y="369"/>
                </a:lnTo>
                <a:lnTo>
                  <a:pt x="1029" y="306"/>
                </a:lnTo>
                <a:lnTo>
                  <a:pt x="1052" y="249"/>
                </a:lnTo>
                <a:lnTo>
                  <a:pt x="1074" y="198"/>
                </a:lnTo>
                <a:lnTo>
                  <a:pt x="1098" y="153"/>
                </a:lnTo>
                <a:lnTo>
                  <a:pt x="1120" y="114"/>
                </a:lnTo>
                <a:lnTo>
                  <a:pt x="1143" y="82"/>
                </a:lnTo>
                <a:lnTo>
                  <a:pt x="1166" y="55"/>
                </a:lnTo>
                <a:lnTo>
                  <a:pt x="1189" y="34"/>
                </a:lnTo>
                <a:lnTo>
                  <a:pt x="1212" y="18"/>
                </a:lnTo>
                <a:lnTo>
                  <a:pt x="1235" y="7"/>
                </a:lnTo>
                <a:lnTo>
                  <a:pt x="1258" y="1"/>
                </a:lnTo>
                <a:lnTo>
                  <a:pt x="1280" y="0"/>
                </a:lnTo>
                <a:lnTo>
                  <a:pt x="1303" y="3"/>
                </a:lnTo>
                <a:lnTo>
                  <a:pt x="1327" y="10"/>
                </a:lnTo>
                <a:lnTo>
                  <a:pt x="1349" y="23"/>
                </a:lnTo>
                <a:lnTo>
                  <a:pt x="1372" y="38"/>
                </a:lnTo>
                <a:lnTo>
                  <a:pt x="1395" y="56"/>
                </a:lnTo>
                <a:lnTo>
                  <a:pt x="1417" y="79"/>
                </a:lnTo>
                <a:lnTo>
                  <a:pt x="1441" y="104"/>
                </a:lnTo>
                <a:lnTo>
                  <a:pt x="1463" y="131"/>
                </a:lnTo>
                <a:lnTo>
                  <a:pt x="1486" y="162"/>
                </a:lnTo>
                <a:lnTo>
                  <a:pt x="1509" y="195"/>
                </a:lnTo>
                <a:lnTo>
                  <a:pt x="1531" y="231"/>
                </a:lnTo>
                <a:lnTo>
                  <a:pt x="1555" y="267"/>
                </a:lnTo>
                <a:lnTo>
                  <a:pt x="1578" y="307"/>
                </a:lnTo>
                <a:lnTo>
                  <a:pt x="1600" y="347"/>
                </a:lnTo>
                <a:lnTo>
                  <a:pt x="1624" y="389"/>
                </a:lnTo>
                <a:lnTo>
                  <a:pt x="1646" y="432"/>
                </a:lnTo>
                <a:lnTo>
                  <a:pt x="1669" y="476"/>
                </a:lnTo>
                <a:lnTo>
                  <a:pt x="1692" y="522"/>
                </a:lnTo>
                <a:lnTo>
                  <a:pt x="1715" y="568"/>
                </a:lnTo>
                <a:lnTo>
                  <a:pt x="1738" y="615"/>
                </a:lnTo>
                <a:lnTo>
                  <a:pt x="1761" y="662"/>
                </a:lnTo>
                <a:lnTo>
                  <a:pt x="1784" y="711"/>
                </a:lnTo>
                <a:lnTo>
                  <a:pt x="1806" y="759"/>
                </a:lnTo>
                <a:lnTo>
                  <a:pt x="1829" y="808"/>
                </a:lnTo>
                <a:lnTo>
                  <a:pt x="1853" y="856"/>
                </a:lnTo>
                <a:lnTo>
                  <a:pt x="1875" y="905"/>
                </a:lnTo>
                <a:lnTo>
                  <a:pt x="1898" y="954"/>
                </a:lnTo>
                <a:lnTo>
                  <a:pt x="1920" y="1003"/>
                </a:lnTo>
                <a:lnTo>
                  <a:pt x="1943" y="1051"/>
                </a:lnTo>
                <a:lnTo>
                  <a:pt x="1967" y="1099"/>
                </a:lnTo>
                <a:lnTo>
                  <a:pt x="1989" y="1147"/>
                </a:lnTo>
                <a:lnTo>
                  <a:pt x="2012" y="1195"/>
                </a:lnTo>
                <a:lnTo>
                  <a:pt x="2035" y="1242"/>
                </a:lnTo>
                <a:lnTo>
                  <a:pt x="2057" y="1288"/>
                </a:lnTo>
                <a:lnTo>
                  <a:pt x="2081" y="1335"/>
                </a:lnTo>
                <a:lnTo>
                  <a:pt x="2104" y="1380"/>
                </a:lnTo>
                <a:lnTo>
                  <a:pt x="2126" y="1426"/>
                </a:lnTo>
                <a:lnTo>
                  <a:pt x="2149" y="1470"/>
                </a:lnTo>
                <a:lnTo>
                  <a:pt x="2171" y="1514"/>
                </a:lnTo>
                <a:lnTo>
                  <a:pt x="2195" y="1557"/>
                </a:lnTo>
                <a:lnTo>
                  <a:pt x="2218" y="1599"/>
                </a:lnTo>
                <a:lnTo>
                  <a:pt x="2240" y="1641"/>
                </a:lnTo>
                <a:lnTo>
                  <a:pt x="2263" y="1683"/>
                </a:lnTo>
                <a:lnTo>
                  <a:pt x="2287" y="1723"/>
                </a:lnTo>
                <a:lnTo>
                  <a:pt x="2309" y="1762"/>
                </a:lnTo>
                <a:lnTo>
                  <a:pt x="2332" y="1802"/>
                </a:lnTo>
                <a:lnTo>
                  <a:pt x="2355" y="1840"/>
                </a:lnTo>
                <a:lnTo>
                  <a:pt x="2377" y="1878"/>
                </a:lnTo>
                <a:lnTo>
                  <a:pt x="2401" y="1915"/>
                </a:lnTo>
                <a:lnTo>
                  <a:pt x="2424" y="1951"/>
                </a:lnTo>
                <a:lnTo>
                  <a:pt x="2446" y="1987"/>
                </a:lnTo>
                <a:lnTo>
                  <a:pt x="2469" y="2021"/>
                </a:lnTo>
                <a:lnTo>
                  <a:pt x="2492" y="2055"/>
                </a:lnTo>
                <a:lnTo>
                  <a:pt x="2515" y="2088"/>
                </a:lnTo>
                <a:lnTo>
                  <a:pt x="2538" y="2121"/>
                </a:lnTo>
                <a:lnTo>
                  <a:pt x="2561" y="2152"/>
                </a:lnTo>
                <a:lnTo>
                  <a:pt x="2583" y="2196"/>
                </a:lnTo>
                <a:lnTo>
                  <a:pt x="2606" y="2191"/>
                </a:lnTo>
                <a:lnTo>
                  <a:pt x="2630" y="2245"/>
                </a:lnTo>
                <a:lnTo>
                  <a:pt x="2652" y="2278"/>
                </a:lnTo>
                <a:lnTo>
                  <a:pt x="2675" y="2297"/>
                </a:lnTo>
                <a:lnTo>
                  <a:pt x="2697" y="2318"/>
                </a:lnTo>
                <a:lnTo>
                  <a:pt x="2720" y="2364"/>
                </a:lnTo>
                <a:lnTo>
                  <a:pt x="2744" y="2392"/>
                </a:lnTo>
                <a:lnTo>
                  <a:pt x="2766" y="2396"/>
                </a:lnTo>
                <a:lnTo>
                  <a:pt x="2789" y="2427"/>
                </a:lnTo>
                <a:lnTo>
                  <a:pt x="2813" y="2454"/>
                </a:lnTo>
                <a:lnTo>
                  <a:pt x="2834" y="2480"/>
                </a:lnTo>
                <a:lnTo>
                  <a:pt x="2858" y="2507"/>
                </a:lnTo>
                <a:lnTo>
                  <a:pt x="2881" y="2520"/>
                </a:lnTo>
                <a:lnTo>
                  <a:pt x="2903" y="2554"/>
                </a:lnTo>
                <a:lnTo>
                  <a:pt x="2927" y="2560"/>
                </a:lnTo>
                <a:lnTo>
                  <a:pt x="2950" y="2592"/>
                </a:lnTo>
                <a:lnTo>
                  <a:pt x="2972" y="2607"/>
                </a:lnTo>
                <a:lnTo>
                  <a:pt x="2995" y="2627"/>
                </a:lnTo>
                <a:lnTo>
                  <a:pt x="3017" y="2648"/>
                </a:lnTo>
                <a:lnTo>
                  <a:pt x="3041" y="2668"/>
                </a:lnTo>
                <a:lnTo>
                  <a:pt x="3064" y="2681"/>
                </a:lnTo>
                <a:lnTo>
                  <a:pt x="3086" y="2706"/>
                </a:lnTo>
                <a:lnTo>
                  <a:pt x="3109" y="2713"/>
                </a:lnTo>
                <a:lnTo>
                  <a:pt x="3132" y="2741"/>
                </a:lnTo>
                <a:lnTo>
                  <a:pt x="3155" y="2747"/>
                </a:lnTo>
                <a:lnTo>
                  <a:pt x="3178" y="2765"/>
                </a:lnTo>
                <a:lnTo>
                  <a:pt x="3201" y="2785"/>
                </a:lnTo>
                <a:lnTo>
                  <a:pt x="3223" y="2797"/>
                </a:lnTo>
                <a:lnTo>
                  <a:pt x="3246" y="2812"/>
                </a:lnTo>
                <a:lnTo>
                  <a:pt x="3270" y="2826"/>
                </a:lnTo>
                <a:lnTo>
                  <a:pt x="3292" y="2840"/>
                </a:lnTo>
                <a:lnTo>
                  <a:pt x="3315" y="2850"/>
                </a:lnTo>
                <a:lnTo>
                  <a:pt x="3338" y="2867"/>
                </a:lnTo>
                <a:lnTo>
                  <a:pt x="3360" y="2881"/>
                </a:lnTo>
                <a:lnTo>
                  <a:pt x="3384" y="2890"/>
                </a:lnTo>
                <a:lnTo>
                  <a:pt x="3407" y="2902"/>
                </a:lnTo>
                <a:lnTo>
                  <a:pt x="3429" y="2915"/>
                </a:lnTo>
                <a:lnTo>
                  <a:pt x="3452" y="2928"/>
                </a:lnTo>
                <a:lnTo>
                  <a:pt x="3476" y="2934"/>
                </a:lnTo>
                <a:lnTo>
                  <a:pt x="3498" y="2948"/>
                </a:lnTo>
                <a:lnTo>
                  <a:pt x="3521" y="2958"/>
                </a:lnTo>
                <a:lnTo>
                  <a:pt x="3543" y="2966"/>
                </a:lnTo>
                <a:lnTo>
                  <a:pt x="3566" y="2976"/>
                </a:lnTo>
                <a:lnTo>
                  <a:pt x="3590" y="2988"/>
                </a:lnTo>
                <a:lnTo>
                  <a:pt x="3612" y="2998"/>
                </a:lnTo>
                <a:lnTo>
                  <a:pt x="3635" y="3004"/>
                </a:lnTo>
                <a:lnTo>
                  <a:pt x="3658" y="3013"/>
                </a:lnTo>
                <a:lnTo>
                  <a:pt x="3680" y="3021"/>
                </a:lnTo>
                <a:lnTo>
                  <a:pt x="3704" y="3032"/>
                </a:lnTo>
                <a:lnTo>
                  <a:pt x="3727" y="3038"/>
                </a:lnTo>
                <a:lnTo>
                  <a:pt x="3749" y="3046"/>
                </a:lnTo>
                <a:lnTo>
                  <a:pt x="3772" y="3053"/>
                </a:lnTo>
                <a:lnTo>
                  <a:pt x="3794" y="3062"/>
                </a:lnTo>
                <a:lnTo>
                  <a:pt x="3818" y="3066"/>
                </a:lnTo>
                <a:lnTo>
                  <a:pt x="3841" y="3075"/>
                </a:lnTo>
                <a:lnTo>
                  <a:pt x="3863" y="3082"/>
                </a:lnTo>
                <a:lnTo>
                  <a:pt x="3886" y="3088"/>
                </a:lnTo>
                <a:lnTo>
                  <a:pt x="3909" y="3094"/>
                </a:lnTo>
                <a:lnTo>
                  <a:pt x="3932" y="3099"/>
                </a:lnTo>
                <a:lnTo>
                  <a:pt x="3955" y="3107"/>
                </a:lnTo>
                <a:lnTo>
                  <a:pt x="3978" y="3112"/>
                </a:lnTo>
                <a:lnTo>
                  <a:pt x="4001" y="3117"/>
                </a:lnTo>
                <a:lnTo>
                  <a:pt x="4023" y="3123"/>
                </a:lnTo>
                <a:lnTo>
                  <a:pt x="4047" y="3129"/>
                </a:lnTo>
                <a:lnTo>
                  <a:pt x="4069" y="3134"/>
                </a:lnTo>
                <a:lnTo>
                  <a:pt x="4092" y="3137"/>
                </a:lnTo>
                <a:lnTo>
                  <a:pt x="4116" y="3144"/>
                </a:lnTo>
                <a:lnTo>
                  <a:pt x="4138" y="3148"/>
                </a:lnTo>
                <a:lnTo>
                  <a:pt x="4161" y="3152"/>
                </a:lnTo>
                <a:lnTo>
                  <a:pt x="4184" y="3157"/>
                </a:lnTo>
                <a:lnTo>
                  <a:pt x="4206" y="3161"/>
                </a:lnTo>
                <a:lnTo>
                  <a:pt x="4230" y="3166"/>
                </a:lnTo>
                <a:lnTo>
                  <a:pt x="4252" y="3170"/>
                </a:lnTo>
                <a:lnTo>
                  <a:pt x="4275" y="3174"/>
                </a:lnTo>
                <a:lnTo>
                  <a:pt x="4298" y="3178"/>
                </a:lnTo>
                <a:lnTo>
                  <a:pt x="4320" y="3181"/>
                </a:lnTo>
                <a:lnTo>
                  <a:pt x="4344" y="3185"/>
                </a:lnTo>
                <a:lnTo>
                  <a:pt x="4367" y="3188"/>
                </a:lnTo>
                <a:lnTo>
                  <a:pt x="4389" y="3193"/>
                </a:lnTo>
                <a:lnTo>
                  <a:pt x="4412" y="3195"/>
                </a:lnTo>
                <a:lnTo>
                  <a:pt x="4435" y="3198"/>
                </a:lnTo>
                <a:lnTo>
                  <a:pt x="4458" y="3201"/>
                </a:lnTo>
                <a:lnTo>
                  <a:pt x="4481" y="3205"/>
                </a:lnTo>
                <a:lnTo>
                  <a:pt x="4504" y="3207"/>
                </a:lnTo>
                <a:lnTo>
                  <a:pt x="4527" y="3210"/>
                </a:lnTo>
                <a:lnTo>
                  <a:pt x="4549" y="3213"/>
                </a:lnTo>
                <a:lnTo>
                  <a:pt x="4573" y="3216"/>
                </a:lnTo>
                <a:lnTo>
                  <a:pt x="4595" y="3218"/>
                </a:lnTo>
                <a:lnTo>
                  <a:pt x="4618" y="3221"/>
                </a:lnTo>
                <a:lnTo>
                  <a:pt x="4642" y="3223"/>
                </a:lnTo>
                <a:lnTo>
                  <a:pt x="4664" y="3226"/>
                </a:lnTo>
                <a:lnTo>
                  <a:pt x="4687" y="3228"/>
                </a:lnTo>
                <a:lnTo>
                  <a:pt x="4709" y="3230"/>
                </a:lnTo>
                <a:lnTo>
                  <a:pt x="4732" y="3233"/>
                </a:lnTo>
                <a:lnTo>
                  <a:pt x="4756" y="3234"/>
                </a:lnTo>
                <a:lnTo>
                  <a:pt x="4778" y="3237"/>
                </a:lnTo>
                <a:lnTo>
                  <a:pt x="4801" y="3239"/>
                </a:lnTo>
                <a:lnTo>
                  <a:pt x="4824" y="3242"/>
                </a:lnTo>
                <a:lnTo>
                  <a:pt x="4846" y="3243"/>
                </a:lnTo>
                <a:lnTo>
                  <a:pt x="4870" y="3244"/>
                </a:lnTo>
                <a:lnTo>
                  <a:pt x="4893" y="3246"/>
                </a:lnTo>
                <a:lnTo>
                  <a:pt x="4915" y="3248"/>
                </a:lnTo>
                <a:lnTo>
                  <a:pt x="4938" y="3250"/>
                </a:lnTo>
                <a:lnTo>
                  <a:pt x="4960" y="3252"/>
                </a:lnTo>
                <a:lnTo>
                  <a:pt x="4984" y="3253"/>
                </a:lnTo>
                <a:lnTo>
                  <a:pt x="5007" y="3255"/>
                </a:lnTo>
                <a:lnTo>
                  <a:pt x="5029" y="3256"/>
                </a:lnTo>
                <a:lnTo>
                  <a:pt x="5052" y="3258"/>
                </a:lnTo>
                <a:lnTo>
                  <a:pt x="5075" y="3258"/>
                </a:lnTo>
                <a:lnTo>
                  <a:pt x="5098" y="3260"/>
                </a:lnTo>
                <a:lnTo>
                  <a:pt x="5121" y="3261"/>
                </a:lnTo>
                <a:lnTo>
                  <a:pt x="5144" y="3263"/>
                </a:lnTo>
                <a:lnTo>
                  <a:pt x="5166" y="3264"/>
                </a:lnTo>
                <a:lnTo>
                  <a:pt x="5190" y="3266"/>
                </a:lnTo>
                <a:lnTo>
                  <a:pt x="5213" y="3267"/>
                </a:lnTo>
                <a:lnTo>
                  <a:pt x="5235" y="3268"/>
                </a:lnTo>
                <a:lnTo>
                  <a:pt x="5258" y="3269"/>
                </a:lnTo>
                <a:lnTo>
                  <a:pt x="5281" y="3271"/>
                </a:lnTo>
                <a:lnTo>
                  <a:pt x="5304" y="3272"/>
                </a:lnTo>
                <a:lnTo>
                  <a:pt x="5327" y="3273"/>
                </a:lnTo>
                <a:lnTo>
                  <a:pt x="5350" y="3273"/>
                </a:lnTo>
                <a:lnTo>
                  <a:pt x="5372" y="3274"/>
                </a:lnTo>
                <a:lnTo>
                  <a:pt x="5395" y="3275"/>
                </a:lnTo>
                <a:lnTo>
                  <a:pt x="5419" y="3276"/>
                </a:lnTo>
                <a:lnTo>
                  <a:pt x="5441" y="3277"/>
                </a:lnTo>
                <a:lnTo>
                  <a:pt x="5464" y="3278"/>
                </a:lnTo>
                <a:lnTo>
                  <a:pt x="5486" y="3279"/>
                </a:lnTo>
                <a:lnTo>
                  <a:pt x="5509" y="3280"/>
                </a:lnTo>
                <a:lnTo>
                  <a:pt x="5533" y="3281"/>
                </a:lnTo>
                <a:lnTo>
                  <a:pt x="5555" y="3282"/>
                </a:lnTo>
                <a:lnTo>
                  <a:pt x="5578" y="3282"/>
                </a:lnTo>
                <a:lnTo>
                  <a:pt x="5601" y="3283"/>
                </a:lnTo>
                <a:lnTo>
                  <a:pt x="5623" y="3284"/>
                </a:lnTo>
                <a:lnTo>
                  <a:pt x="5647" y="3285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90" name="Freeform 16"/>
          <p:cNvSpPr>
            <a:spLocks/>
          </p:cNvSpPr>
          <p:nvPr/>
        </p:nvSpPr>
        <p:spPr bwMode="auto">
          <a:xfrm>
            <a:off x="1665289" y="2735263"/>
            <a:ext cx="6484937" cy="3421062"/>
          </a:xfrm>
          <a:custGeom>
            <a:avLst/>
            <a:gdLst>
              <a:gd name="T0" fmla="*/ 2147483647 w 5648"/>
              <a:gd name="T1" fmla="*/ 2147483647 h 3312"/>
              <a:gd name="T2" fmla="*/ 2147483647 w 5648"/>
              <a:gd name="T3" fmla="*/ 2147483647 h 3312"/>
              <a:gd name="T4" fmla="*/ 2147483647 w 5648"/>
              <a:gd name="T5" fmla="*/ 2147483647 h 3312"/>
              <a:gd name="T6" fmla="*/ 2147483647 w 5648"/>
              <a:gd name="T7" fmla="*/ 2147483647 h 3312"/>
              <a:gd name="T8" fmla="*/ 2147483647 w 5648"/>
              <a:gd name="T9" fmla="*/ 2147483647 h 3312"/>
              <a:gd name="T10" fmla="*/ 2147483647 w 5648"/>
              <a:gd name="T11" fmla="*/ 2147483647 h 3312"/>
              <a:gd name="T12" fmla="*/ 2147483647 w 5648"/>
              <a:gd name="T13" fmla="*/ 2147483647 h 3312"/>
              <a:gd name="T14" fmla="*/ 2147483647 w 5648"/>
              <a:gd name="T15" fmla="*/ 2147483647 h 3312"/>
              <a:gd name="T16" fmla="*/ 2147483647 w 5648"/>
              <a:gd name="T17" fmla="*/ 2147483647 h 3312"/>
              <a:gd name="T18" fmla="*/ 2147483647 w 5648"/>
              <a:gd name="T19" fmla="*/ 2147483647 h 3312"/>
              <a:gd name="T20" fmla="*/ 2147483647 w 5648"/>
              <a:gd name="T21" fmla="*/ 2147483647 h 3312"/>
              <a:gd name="T22" fmla="*/ 2147483647 w 5648"/>
              <a:gd name="T23" fmla="*/ 2147483647 h 3312"/>
              <a:gd name="T24" fmla="*/ 2147483647 w 5648"/>
              <a:gd name="T25" fmla="*/ 2147483647 h 3312"/>
              <a:gd name="T26" fmla="*/ 2147483647 w 5648"/>
              <a:gd name="T27" fmla="*/ 2147483647 h 3312"/>
              <a:gd name="T28" fmla="*/ 2147483647 w 5648"/>
              <a:gd name="T29" fmla="*/ 2147483647 h 3312"/>
              <a:gd name="T30" fmla="*/ 2147483647 w 5648"/>
              <a:gd name="T31" fmla="*/ 2147483647 h 3312"/>
              <a:gd name="T32" fmla="*/ 2147483647 w 5648"/>
              <a:gd name="T33" fmla="*/ 2147483647 h 3312"/>
              <a:gd name="T34" fmla="*/ 2147483647 w 5648"/>
              <a:gd name="T35" fmla="*/ 2147483647 h 3312"/>
              <a:gd name="T36" fmla="*/ 2147483647 w 5648"/>
              <a:gd name="T37" fmla="*/ 2147483647 h 3312"/>
              <a:gd name="T38" fmla="*/ 2147483647 w 5648"/>
              <a:gd name="T39" fmla="*/ 2147483647 h 3312"/>
              <a:gd name="T40" fmla="*/ 2147483647 w 5648"/>
              <a:gd name="T41" fmla="*/ 2147483647 h 3312"/>
              <a:gd name="T42" fmla="*/ 2147483647 w 5648"/>
              <a:gd name="T43" fmla="*/ 2147483647 h 3312"/>
              <a:gd name="T44" fmla="*/ 2147483647 w 5648"/>
              <a:gd name="T45" fmla="*/ 2147483647 h 3312"/>
              <a:gd name="T46" fmla="*/ 2147483647 w 5648"/>
              <a:gd name="T47" fmla="*/ 2147483647 h 3312"/>
              <a:gd name="T48" fmla="*/ 2147483647 w 5648"/>
              <a:gd name="T49" fmla="*/ 2147483647 h 3312"/>
              <a:gd name="T50" fmla="*/ 2147483647 w 5648"/>
              <a:gd name="T51" fmla="*/ 2147483647 h 3312"/>
              <a:gd name="T52" fmla="*/ 2147483647 w 5648"/>
              <a:gd name="T53" fmla="*/ 2147483647 h 3312"/>
              <a:gd name="T54" fmla="*/ 2147483647 w 5648"/>
              <a:gd name="T55" fmla="*/ 2147483647 h 3312"/>
              <a:gd name="T56" fmla="*/ 2147483647 w 5648"/>
              <a:gd name="T57" fmla="*/ 2147483647 h 3312"/>
              <a:gd name="T58" fmla="*/ 2147483647 w 5648"/>
              <a:gd name="T59" fmla="*/ 2147483647 h 3312"/>
              <a:gd name="T60" fmla="*/ 2147483647 w 5648"/>
              <a:gd name="T61" fmla="*/ 2147483647 h 3312"/>
              <a:gd name="T62" fmla="*/ 2147483647 w 5648"/>
              <a:gd name="T63" fmla="*/ 2147483647 h 3312"/>
              <a:gd name="T64" fmla="*/ 2147483647 w 5648"/>
              <a:gd name="T65" fmla="*/ 2147483647 h 3312"/>
              <a:gd name="T66" fmla="*/ 2147483647 w 5648"/>
              <a:gd name="T67" fmla="*/ 2147483647 h 3312"/>
              <a:gd name="T68" fmla="*/ 2147483647 w 5648"/>
              <a:gd name="T69" fmla="*/ 2147483647 h 3312"/>
              <a:gd name="T70" fmla="*/ 2147483647 w 5648"/>
              <a:gd name="T71" fmla="*/ 2147483647 h 3312"/>
              <a:gd name="T72" fmla="*/ 2147483647 w 5648"/>
              <a:gd name="T73" fmla="*/ 2147483647 h 3312"/>
              <a:gd name="T74" fmla="*/ 2147483647 w 5648"/>
              <a:gd name="T75" fmla="*/ 2147483647 h 3312"/>
              <a:gd name="T76" fmla="*/ 2147483647 w 5648"/>
              <a:gd name="T77" fmla="*/ 2147483647 h 3312"/>
              <a:gd name="T78" fmla="*/ 2147483647 w 5648"/>
              <a:gd name="T79" fmla="*/ 2147483647 h 3312"/>
              <a:gd name="T80" fmla="*/ 2147483647 w 5648"/>
              <a:gd name="T81" fmla="*/ 2147483647 h 3312"/>
              <a:gd name="T82" fmla="*/ 2147483647 w 5648"/>
              <a:gd name="T83" fmla="*/ 2147483647 h 3312"/>
              <a:gd name="T84" fmla="*/ 2147483647 w 5648"/>
              <a:gd name="T85" fmla="*/ 2147483647 h 3312"/>
              <a:gd name="T86" fmla="*/ 2147483647 w 5648"/>
              <a:gd name="T87" fmla="*/ 2147483647 h 3312"/>
              <a:gd name="T88" fmla="*/ 2147483647 w 5648"/>
              <a:gd name="T89" fmla="*/ 2147483647 h 3312"/>
              <a:gd name="T90" fmla="*/ 2147483647 w 5648"/>
              <a:gd name="T91" fmla="*/ 2147483647 h 3312"/>
              <a:gd name="T92" fmla="*/ 2147483647 w 5648"/>
              <a:gd name="T93" fmla="*/ 2147483647 h 3312"/>
              <a:gd name="T94" fmla="*/ 2147483647 w 5648"/>
              <a:gd name="T95" fmla="*/ 2147483647 h 3312"/>
              <a:gd name="T96" fmla="*/ 2147483647 w 5648"/>
              <a:gd name="T97" fmla="*/ 2147483647 h 3312"/>
              <a:gd name="T98" fmla="*/ 2147483647 w 5648"/>
              <a:gd name="T99" fmla="*/ 2147483647 h 3312"/>
              <a:gd name="T100" fmla="*/ 2147483647 w 5648"/>
              <a:gd name="T101" fmla="*/ 2147483647 h 3312"/>
              <a:gd name="T102" fmla="*/ 2147483647 w 5648"/>
              <a:gd name="T103" fmla="*/ 2147483647 h 3312"/>
              <a:gd name="T104" fmla="*/ 2147483647 w 5648"/>
              <a:gd name="T105" fmla="*/ 2147483647 h 3312"/>
              <a:gd name="T106" fmla="*/ 2147483647 w 5648"/>
              <a:gd name="T107" fmla="*/ 2147483647 h 3312"/>
              <a:gd name="T108" fmla="*/ 2147483647 w 5648"/>
              <a:gd name="T109" fmla="*/ 2147483647 h 3312"/>
              <a:gd name="T110" fmla="*/ 2147483647 w 5648"/>
              <a:gd name="T111" fmla="*/ 2147483647 h 3312"/>
              <a:gd name="T112" fmla="*/ 2147483647 w 5648"/>
              <a:gd name="T113" fmla="*/ 2147483647 h 3312"/>
              <a:gd name="T114" fmla="*/ 2147483647 w 5648"/>
              <a:gd name="T115" fmla="*/ 2147483647 h 3312"/>
              <a:gd name="T116" fmla="*/ 2147483647 w 5648"/>
              <a:gd name="T117" fmla="*/ 2147483647 h 3312"/>
              <a:gd name="T118" fmla="*/ 2147483647 w 5648"/>
              <a:gd name="T119" fmla="*/ 2147483647 h 3312"/>
              <a:gd name="T120" fmla="*/ 2147483647 w 5648"/>
              <a:gd name="T121" fmla="*/ 2147483647 h 3312"/>
              <a:gd name="T122" fmla="*/ 2147483647 w 5648"/>
              <a:gd name="T123" fmla="*/ 2147483647 h 331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8"/>
              <a:gd name="T187" fmla="*/ 0 h 3312"/>
              <a:gd name="T188" fmla="*/ 5648 w 5648"/>
              <a:gd name="T189" fmla="*/ 3312 h 331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8" h="3312">
                <a:moveTo>
                  <a:pt x="0" y="3311"/>
                </a:moveTo>
                <a:lnTo>
                  <a:pt x="24" y="3311"/>
                </a:lnTo>
                <a:lnTo>
                  <a:pt x="46" y="3311"/>
                </a:lnTo>
                <a:lnTo>
                  <a:pt x="69" y="3311"/>
                </a:lnTo>
                <a:lnTo>
                  <a:pt x="92" y="3311"/>
                </a:lnTo>
                <a:lnTo>
                  <a:pt x="114" y="3311"/>
                </a:lnTo>
                <a:lnTo>
                  <a:pt x="138" y="3311"/>
                </a:lnTo>
                <a:lnTo>
                  <a:pt x="161" y="3310"/>
                </a:lnTo>
                <a:lnTo>
                  <a:pt x="183" y="3308"/>
                </a:lnTo>
                <a:lnTo>
                  <a:pt x="206" y="3305"/>
                </a:lnTo>
                <a:lnTo>
                  <a:pt x="228" y="3301"/>
                </a:lnTo>
                <a:lnTo>
                  <a:pt x="252" y="3292"/>
                </a:lnTo>
                <a:lnTo>
                  <a:pt x="275" y="3280"/>
                </a:lnTo>
                <a:lnTo>
                  <a:pt x="297" y="3262"/>
                </a:lnTo>
                <a:lnTo>
                  <a:pt x="320" y="3238"/>
                </a:lnTo>
                <a:lnTo>
                  <a:pt x="343" y="3207"/>
                </a:lnTo>
                <a:lnTo>
                  <a:pt x="366" y="3168"/>
                </a:lnTo>
                <a:lnTo>
                  <a:pt x="389" y="3121"/>
                </a:lnTo>
                <a:lnTo>
                  <a:pt x="412" y="3064"/>
                </a:lnTo>
                <a:lnTo>
                  <a:pt x="434" y="2999"/>
                </a:lnTo>
                <a:lnTo>
                  <a:pt x="457" y="2925"/>
                </a:lnTo>
                <a:lnTo>
                  <a:pt x="481" y="2841"/>
                </a:lnTo>
                <a:lnTo>
                  <a:pt x="503" y="2750"/>
                </a:lnTo>
                <a:lnTo>
                  <a:pt x="526" y="2651"/>
                </a:lnTo>
                <a:lnTo>
                  <a:pt x="549" y="2546"/>
                </a:lnTo>
                <a:lnTo>
                  <a:pt x="572" y="2434"/>
                </a:lnTo>
                <a:lnTo>
                  <a:pt x="595" y="2318"/>
                </a:lnTo>
                <a:lnTo>
                  <a:pt x="618" y="2198"/>
                </a:lnTo>
                <a:lnTo>
                  <a:pt x="640" y="2072"/>
                </a:lnTo>
                <a:lnTo>
                  <a:pt x="663" y="1950"/>
                </a:lnTo>
                <a:lnTo>
                  <a:pt x="687" y="1822"/>
                </a:lnTo>
                <a:lnTo>
                  <a:pt x="709" y="1697"/>
                </a:lnTo>
                <a:lnTo>
                  <a:pt x="732" y="1570"/>
                </a:lnTo>
                <a:lnTo>
                  <a:pt x="754" y="1446"/>
                </a:lnTo>
                <a:lnTo>
                  <a:pt x="777" y="1325"/>
                </a:lnTo>
                <a:lnTo>
                  <a:pt x="801" y="1206"/>
                </a:lnTo>
                <a:lnTo>
                  <a:pt x="823" y="1100"/>
                </a:lnTo>
                <a:lnTo>
                  <a:pt x="846" y="977"/>
                </a:lnTo>
                <a:lnTo>
                  <a:pt x="869" y="885"/>
                </a:lnTo>
                <a:lnTo>
                  <a:pt x="891" y="772"/>
                </a:lnTo>
                <a:lnTo>
                  <a:pt x="915" y="692"/>
                </a:lnTo>
                <a:lnTo>
                  <a:pt x="938" y="595"/>
                </a:lnTo>
                <a:lnTo>
                  <a:pt x="960" y="514"/>
                </a:lnTo>
                <a:lnTo>
                  <a:pt x="983" y="438"/>
                </a:lnTo>
                <a:lnTo>
                  <a:pt x="1005" y="369"/>
                </a:lnTo>
                <a:lnTo>
                  <a:pt x="1029" y="306"/>
                </a:lnTo>
                <a:lnTo>
                  <a:pt x="1052" y="249"/>
                </a:lnTo>
                <a:lnTo>
                  <a:pt x="1074" y="198"/>
                </a:lnTo>
                <a:lnTo>
                  <a:pt x="1098" y="153"/>
                </a:lnTo>
                <a:lnTo>
                  <a:pt x="1120" y="114"/>
                </a:lnTo>
                <a:lnTo>
                  <a:pt x="1143" y="82"/>
                </a:lnTo>
                <a:lnTo>
                  <a:pt x="1166" y="55"/>
                </a:lnTo>
                <a:lnTo>
                  <a:pt x="1189" y="34"/>
                </a:lnTo>
                <a:lnTo>
                  <a:pt x="1212" y="18"/>
                </a:lnTo>
                <a:lnTo>
                  <a:pt x="1235" y="7"/>
                </a:lnTo>
                <a:lnTo>
                  <a:pt x="1258" y="1"/>
                </a:lnTo>
                <a:lnTo>
                  <a:pt x="1280" y="0"/>
                </a:lnTo>
                <a:lnTo>
                  <a:pt x="1303" y="3"/>
                </a:lnTo>
                <a:lnTo>
                  <a:pt x="1327" y="10"/>
                </a:lnTo>
                <a:lnTo>
                  <a:pt x="1349" y="23"/>
                </a:lnTo>
                <a:lnTo>
                  <a:pt x="1372" y="38"/>
                </a:lnTo>
                <a:lnTo>
                  <a:pt x="1395" y="56"/>
                </a:lnTo>
                <a:lnTo>
                  <a:pt x="1417" y="79"/>
                </a:lnTo>
                <a:lnTo>
                  <a:pt x="1441" y="104"/>
                </a:lnTo>
                <a:lnTo>
                  <a:pt x="1463" y="131"/>
                </a:lnTo>
                <a:lnTo>
                  <a:pt x="1486" y="162"/>
                </a:lnTo>
                <a:lnTo>
                  <a:pt x="1509" y="195"/>
                </a:lnTo>
                <a:lnTo>
                  <a:pt x="1531" y="231"/>
                </a:lnTo>
                <a:lnTo>
                  <a:pt x="1555" y="267"/>
                </a:lnTo>
                <a:lnTo>
                  <a:pt x="1578" y="307"/>
                </a:lnTo>
                <a:lnTo>
                  <a:pt x="1600" y="347"/>
                </a:lnTo>
                <a:lnTo>
                  <a:pt x="1624" y="389"/>
                </a:lnTo>
                <a:lnTo>
                  <a:pt x="1646" y="432"/>
                </a:lnTo>
                <a:lnTo>
                  <a:pt x="1669" y="476"/>
                </a:lnTo>
                <a:lnTo>
                  <a:pt x="1692" y="522"/>
                </a:lnTo>
                <a:lnTo>
                  <a:pt x="1715" y="568"/>
                </a:lnTo>
                <a:lnTo>
                  <a:pt x="1738" y="615"/>
                </a:lnTo>
                <a:lnTo>
                  <a:pt x="1761" y="662"/>
                </a:lnTo>
                <a:lnTo>
                  <a:pt x="1784" y="711"/>
                </a:lnTo>
                <a:lnTo>
                  <a:pt x="1806" y="759"/>
                </a:lnTo>
                <a:lnTo>
                  <a:pt x="1829" y="808"/>
                </a:lnTo>
                <a:lnTo>
                  <a:pt x="1853" y="856"/>
                </a:lnTo>
                <a:lnTo>
                  <a:pt x="1875" y="905"/>
                </a:lnTo>
                <a:lnTo>
                  <a:pt x="1898" y="954"/>
                </a:lnTo>
                <a:lnTo>
                  <a:pt x="1920" y="1003"/>
                </a:lnTo>
                <a:lnTo>
                  <a:pt x="1943" y="1051"/>
                </a:lnTo>
                <a:lnTo>
                  <a:pt x="1967" y="1099"/>
                </a:lnTo>
                <a:lnTo>
                  <a:pt x="1989" y="1147"/>
                </a:lnTo>
                <a:lnTo>
                  <a:pt x="2012" y="1195"/>
                </a:lnTo>
                <a:lnTo>
                  <a:pt x="2035" y="1242"/>
                </a:lnTo>
                <a:lnTo>
                  <a:pt x="2057" y="1288"/>
                </a:lnTo>
                <a:lnTo>
                  <a:pt x="2081" y="1335"/>
                </a:lnTo>
                <a:lnTo>
                  <a:pt x="2104" y="1380"/>
                </a:lnTo>
                <a:lnTo>
                  <a:pt x="2126" y="1426"/>
                </a:lnTo>
                <a:lnTo>
                  <a:pt x="2149" y="1470"/>
                </a:lnTo>
                <a:lnTo>
                  <a:pt x="2171" y="1514"/>
                </a:lnTo>
                <a:lnTo>
                  <a:pt x="2195" y="1557"/>
                </a:lnTo>
                <a:lnTo>
                  <a:pt x="2218" y="1599"/>
                </a:lnTo>
                <a:lnTo>
                  <a:pt x="2240" y="1641"/>
                </a:lnTo>
                <a:lnTo>
                  <a:pt x="2263" y="1683"/>
                </a:lnTo>
                <a:lnTo>
                  <a:pt x="2287" y="1723"/>
                </a:lnTo>
                <a:lnTo>
                  <a:pt x="2309" y="1762"/>
                </a:lnTo>
                <a:lnTo>
                  <a:pt x="2332" y="1802"/>
                </a:lnTo>
                <a:lnTo>
                  <a:pt x="2355" y="1840"/>
                </a:lnTo>
                <a:lnTo>
                  <a:pt x="2377" y="1878"/>
                </a:lnTo>
                <a:lnTo>
                  <a:pt x="2401" y="1915"/>
                </a:lnTo>
                <a:lnTo>
                  <a:pt x="2424" y="1951"/>
                </a:lnTo>
                <a:lnTo>
                  <a:pt x="2446" y="1987"/>
                </a:lnTo>
                <a:lnTo>
                  <a:pt x="2469" y="2021"/>
                </a:lnTo>
                <a:lnTo>
                  <a:pt x="2492" y="2055"/>
                </a:lnTo>
                <a:lnTo>
                  <a:pt x="2515" y="2088"/>
                </a:lnTo>
                <a:lnTo>
                  <a:pt x="2538" y="2121"/>
                </a:lnTo>
                <a:lnTo>
                  <a:pt x="2561" y="2152"/>
                </a:lnTo>
                <a:lnTo>
                  <a:pt x="2583" y="2196"/>
                </a:lnTo>
                <a:lnTo>
                  <a:pt x="2606" y="2191"/>
                </a:lnTo>
                <a:lnTo>
                  <a:pt x="2630" y="2245"/>
                </a:lnTo>
                <a:lnTo>
                  <a:pt x="2652" y="2278"/>
                </a:lnTo>
                <a:lnTo>
                  <a:pt x="2675" y="2297"/>
                </a:lnTo>
                <a:lnTo>
                  <a:pt x="2697" y="2318"/>
                </a:lnTo>
                <a:lnTo>
                  <a:pt x="2720" y="2364"/>
                </a:lnTo>
                <a:lnTo>
                  <a:pt x="2744" y="2392"/>
                </a:lnTo>
                <a:lnTo>
                  <a:pt x="2766" y="2396"/>
                </a:lnTo>
                <a:lnTo>
                  <a:pt x="2789" y="2427"/>
                </a:lnTo>
                <a:lnTo>
                  <a:pt x="2813" y="2454"/>
                </a:lnTo>
                <a:lnTo>
                  <a:pt x="2834" y="2480"/>
                </a:lnTo>
                <a:lnTo>
                  <a:pt x="2858" y="2507"/>
                </a:lnTo>
                <a:lnTo>
                  <a:pt x="2881" y="2520"/>
                </a:lnTo>
                <a:lnTo>
                  <a:pt x="2903" y="2554"/>
                </a:lnTo>
                <a:lnTo>
                  <a:pt x="2927" y="2560"/>
                </a:lnTo>
                <a:lnTo>
                  <a:pt x="2950" y="2592"/>
                </a:lnTo>
                <a:lnTo>
                  <a:pt x="2972" y="2607"/>
                </a:lnTo>
                <a:lnTo>
                  <a:pt x="2995" y="2627"/>
                </a:lnTo>
                <a:lnTo>
                  <a:pt x="3017" y="2648"/>
                </a:lnTo>
                <a:lnTo>
                  <a:pt x="3041" y="2668"/>
                </a:lnTo>
                <a:lnTo>
                  <a:pt x="3064" y="2681"/>
                </a:lnTo>
                <a:lnTo>
                  <a:pt x="3086" y="2706"/>
                </a:lnTo>
                <a:lnTo>
                  <a:pt x="3109" y="2713"/>
                </a:lnTo>
                <a:lnTo>
                  <a:pt x="3132" y="2741"/>
                </a:lnTo>
                <a:lnTo>
                  <a:pt x="3155" y="2747"/>
                </a:lnTo>
                <a:lnTo>
                  <a:pt x="3178" y="2765"/>
                </a:lnTo>
                <a:lnTo>
                  <a:pt x="3201" y="2785"/>
                </a:lnTo>
                <a:lnTo>
                  <a:pt x="3223" y="2797"/>
                </a:lnTo>
                <a:lnTo>
                  <a:pt x="3246" y="2812"/>
                </a:lnTo>
                <a:lnTo>
                  <a:pt x="3270" y="2826"/>
                </a:lnTo>
                <a:lnTo>
                  <a:pt x="3292" y="2840"/>
                </a:lnTo>
                <a:lnTo>
                  <a:pt x="3315" y="2850"/>
                </a:lnTo>
                <a:lnTo>
                  <a:pt x="3338" y="2867"/>
                </a:lnTo>
                <a:lnTo>
                  <a:pt x="3360" y="2881"/>
                </a:lnTo>
                <a:lnTo>
                  <a:pt x="3384" y="2890"/>
                </a:lnTo>
                <a:lnTo>
                  <a:pt x="3407" y="2902"/>
                </a:lnTo>
                <a:lnTo>
                  <a:pt x="3429" y="2915"/>
                </a:lnTo>
                <a:lnTo>
                  <a:pt x="3452" y="2928"/>
                </a:lnTo>
                <a:lnTo>
                  <a:pt x="3476" y="2934"/>
                </a:lnTo>
                <a:lnTo>
                  <a:pt x="3498" y="2948"/>
                </a:lnTo>
                <a:lnTo>
                  <a:pt x="3521" y="2958"/>
                </a:lnTo>
                <a:lnTo>
                  <a:pt x="3543" y="2966"/>
                </a:lnTo>
                <a:lnTo>
                  <a:pt x="3566" y="2976"/>
                </a:lnTo>
                <a:lnTo>
                  <a:pt x="3590" y="2988"/>
                </a:lnTo>
                <a:lnTo>
                  <a:pt x="3612" y="2998"/>
                </a:lnTo>
                <a:lnTo>
                  <a:pt x="3635" y="3004"/>
                </a:lnTo>
                <a:lnTo>
                  <a:pt x="3658" y="3013"/>
                </a:lnTo>
                <a:lnTo>
                  <a:pt x="3680" y="3021"/>
                </a:lnTo>
                <a:lnTo>
                  <a:pt x="3704" y="3032"/>
                </a:lnTo>
                <a:lnTo>
                  <a:pt x="3727" y="3038"/>
                </a:lnTo>
                <a:lnTo>
                  <a:pt x="3749" y="3046"/>
                </a:lnTo>
                <a:lnTo>
                  <a:pt x="3772" y="3053"/>
                </a:lnTo>
                <a:lnTo>
                  <a:pt x="3794" y="3062"/>
                </a:lnTo>
                <a:lnTo>
                  <a:pt x="3818" y="3066"/>
                </a:lnTo>
                <a:lnTo>
                  <a:pt x="3841" y="3075"/>
                </a:lnTo>
                <a:lnTo>
                  <a:pt x="3863" y="3082"/>
                </a:lnTo>
                <a:lnTo>
                  <a:pt x="3886" y="3088"/>
                </a:lnTo>
                <a:lnTo>
                  <a:pt x="3909" y="3094"/>
                </a:lnTo>
                <a:lnTo>
                  <a:pt x="3932" y="3099"/>
                </a:lnTo>
                <a:lnTo>
                  <a:pt x="3955" y="3107"/>
                </a:lnTo>
                <a:lnTo>
                  <a:pt x="3978" y="3112"/>
                </a:lnTo>
                <a:lnTo>
                  <a:pt x="4001" y="3117"/>
                </a:lnTo>
                <a:lnTo>
                  <a:pt x="4023" y="3123"/>
                </a:lnTo>
                <a:lnTo>
                  <a:pt x="4047" y="3129"/>
                </a:lnTo>
                <a:lnTo>
                  <a:pt x="4069" y="3134"/>
                </a:lnTo>
                <a:lnTo>
                  <a:pt x="4092" y="3137"/>
                </a:lnTo>
                <a:lnTo>
                  <a:pt x="4116" y="3144"/>
                </a:lnTo>
                <a:lnTo>
                  <a:pt x="4138" y="3148"/>
                </a:lnTo>
                <a:lnTo>
                  <a:pt x="4161" y="3152"/>
                </a:lnTo>
                <a:lnTo>
                  <a:pt x="4184" y="3157"/>
                </a:lnTo>
                <a:lnTo>
                  <a:pt x="4206" y="3161"/>
                </a:lnTo>
                <a:lnTo>
                  <a:pt x="4230" y="3166"/>
                </a:lnTo>
                <a:lnTo>
                  <a:pt x="4252" y="3170"/>
                </a:lnTo>
                <a:lnTo>
                  <a:pt x="4275" y="3174"/>
                </a:lnTo>
                <a:lnTo>
                  <a:pt x="4298" y="3178"/>
                </a:lnTo>
                <a:lnTo>
                  <a:pt x="4320" y="3181"/>
                </a:lnTo>
                <a:lnTo>
                  <a:pt x="4344" y="3185"/>
                </a:lnTo>
                <a:lnTo>
                  <a:pt x="4367" y="3188"/>
                </a:lnTo>
                <a:lnTo>
                  <a:pt x="4389" y="3193"/>
                </a:lnTo>
                <a:lnTo>
                  <a:pt x="4412" y="3195"/>
                </a:lnTo>
                <a:lnTo>
                  <a:pt x="4435" y="3198"/>
                </a:lnTo>
                <a:lnTo>
                  <a:pt x="4458" y="3201"/>
                </a:lnTo>
                <a:lnTo>
                  <a:pt x="4481" y="3205"/>
                </a:lnTo>
                <a:lnTo>
                  <a:pt x="4504" y="3207"/>
                </a:lnTo>
                <a:lnTo>
                  <a:pt x="4527" y="3210"/>
                </a:lnTo>
                <a:lnTo>
                  <a:pt x="4549" y="3213"/>
                </a:lnTo>
                <a:lnTo>
                  <a:pt x="4573" y="3216"/>
                </a:lnTo>
                <a:lnTo>
                  <a:pt x="4595" y="3218"/>
                </a:lnTo>
                <a:lnTo>
                  <a:pt x="4618" y="3221"/>
                </a:lnTo>
                <a:lnTo>
                  <a:pt x="4642" y="3223"/>
                </a:lnTo>
                <a:lnTo>
                  <a:pt x="4664" y="3226"/>
                </a:lnTo>
                <a:lnTo>
                  <a:pt x="4687" y="3228"/>
                </a:lnTo>
                <a:lnTo>
                  <a:pt x="4709" y="3230"/>
                </a:lnTo>
                <a:lnTo>
                  <a:pt x="4732" y="3233"/>
                </a:lnTo>
                <a:lnTo>
                  <a:pt x="4756" y="3234"/>
                </a:lnTo>
                <a:lnTo>
                  <a:pt x="4778" y="3237"/>
                </a:lnTo>
                <a:lnTo>
                  <a:pt x="4801" y="3239"/>
                </a:lnTo>
                <a:lnTo>
                  <a:pt x="4824" y="3242"/>
                </a:lnTo>
                <a:lnTo>
                  <a:pt x="4846" y="3243"/>
                </a:lnTo>
                <a:lnTo>
                  <a:pt x="4870" y="3244"/>
                </a:lnTo>
                <a:lnTo>
                  <a:pt x="4893" y="3246"/>
                </a:lnTo>
                <a:lnTo>
                  <a:pt x="4915" y="3248"/>
                </a:lnTo>
                <a:lnTo>
                  <a:pt x="4938" y="3250"/>
                </a:lnTo>
                <a:lnTo>
                  <a:pt x="4960" y="3252"/>
                </a:lnTo>
                <a:lnTo>
                  <a:pt x="4984" y="3253"/>
                </a:lnTo>
                <a:lnTo>
                  <a:pt x="5007" y="3255"/>
                </a:lnTo>
                <a:lnTo>
                  <a:pt x="5029" y="3256"/>
                </a:lnTo>
                <a:lnTo>
                  <a:pt x="5052" y="3258"/>
                </a:lnTo>
                <a:lnTo>
                  <a:pt x="5075" y="3258"/>
                </a:lnTo>
                <a:lnTo>
                  <a:pt x="5098" y="3260"/>
                </a:lnTo>
                <a:lnTo>
                  <a:pt x="5121" y="3261"/>
                </a:lnTo>
                <a:lnTo>
                  <a:pt x="5144" y="3263"/>
                </a:lnTo>
                <a:lnTo>
                  <a:pt x="5166" y="3264"/>
                </a:lnTo>
                <a:lnTo>
                  <a:pt x="5190" y="3266"/>
                </a:lnTo>
                <a:lnTo>
                  <a:pt x="5213" y="3267"/>
                </a:lnTo>
                <a:lnTo>
                  <a:pt x="5235" y="3268"/>
                </a:lnTo>
                <a:lnTo>
                  <a:pt x="5258" y="3269"/>
                </a:lnTo>
                <a:lnTo>
                  <a:pt x="5281" y="3271"/>
                </a:lnTo>
                <a:lnTo>
                  <a:pt x="5304" y="3272"/>
                </a:lnTo>
                <a:lnTo>
                  <a:pt x="5327" y="3273"/>
                </a:lnTo>
                <a:lnTo>
                  <a:pt x="5350" y="3273"/>
                </a:lnTo>
                <a:lnTo>
                  <a:pt x="5372" y="3274"/>
                </a:lnTo>
                <a:lnTo>
                  <a:pt x="5395" y="3275"/>
                </a:lnTo>
                <a:lnTo>
                  <a:pt x="5419" y="3276"/>
                </a:lnTo>
                <a:lnTo>
                  <a:pt x="5441" y="3277"/>
                </a:lnTo>
                <a:lnTo>
                  <a:pt x="5464" y="3278"/>
                </a:lnTo>
                <a:lnTo>
                  <a:pt x="5486" y="3279"/>
                </a:lnTo>
                <a:lnTo>
                  <a:pt x="5509" y="3280"/>
                </a:lnTo>
                <a:lnTo>
                  <a:pt x="5533" y="3281"/>
                </a:lnTo>
                <a:lnTo>
                  <a:pt x="5555" y="3282"/>
                </a:lnTo>
                <a:lnTo>
                  <a:pt x="5578" y="3282"/>
                </a:lnTo>
                <a:lnTo>
                  <a:pt x="5601" y="3283"/>
                </a:lnTo>
                <a:lnTo>
                  <a:pt x="5623" y="3284"/>
                </a:lnTo>
                <a:lnTo>
                  <a:pt x="5647" y="3285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91" name="Freeform 17"/>
          <p:cNvSpPr>
            <a:spLocks/>
          </p:cNvSpPr>
          <p:nvPr/>
        </p:nvSpPr>
        <p:spPr bwMode="auto">
          <a:xfrm>
            <a:off x="4746625" y="2827338"/>
            <a:ext cx="3187700" cy="3636962"/>
          </a:xfrm>
          <a:custGeom>
            <a:avLst/>
            <a:gdLst>
              <a:gd name="T0" fmla="*/ 0 w 2776"/>
              <a:gd name="T1" fmla="*/ 0 h 3521"/>
              <a:gd name="T2" fmla="*/ 2147483647 w 2776"/>
              <a:gd name="T3" fmla="*/ 0 h 3521"/>
              <a:gd name="T4" fmla="*/ 2147483647 w 2776"/>
              <a:gd name="T5" fmla="*/ 2147483647 h 3521"/>
              <a:gd name="T6" fmla="*/ 0 w 2776"/>
              <a:gd name="T7" fmla="*/ 2147483647 h 3521"/>
              <a:gd name="T8" fmla="*/ 0 w 2776"/>
              <a:gd name="T9" fmla="*/ 0 h 35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776"/>
              <a:gd name="T16" fmla="*/ 0 h 3521"/>
              <a:gd name="T17" fmla="*/ 2776 w 2776"/>
              <a:gd name="T18" fmla="*/ 3521 h 35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776" h="3521">
                <a:moveTo>
                  <a:pt x="0" y="0"/>
                </a:moveTo>
                <a:lnTo>
                  <a:pt x="2775" y="0"/>
                </a:lnTo>
                <a:lnTo>
                  <a:pt x="2775" y="3520"/>
                </a:lnTo>
                <a:lnTo>
                  <a:pt x="0" y="3520"/>
                </a:lnTo>
                <a:lnTo>
                  <a:pt x="0" y="0"/>
                </a:lnTo>
              </a:path>
            </a:pathLst>
          </a:custGeom>
          <a:noFill/>
          <a:ln w="12700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92" name="Line 23"/>
          <p:cNvSpPr>
            <a:spLocks noChangeShapeType="1"/>
          </p:cNvSpPr>
          <p:nvPr/>
        </p:nvSpPr>
        <p:spPr bwMode="auto">
          <a:xfrm>
            <a:off x="318965" y="6853240"/>
            <a:ext cx="9937103" cy="4761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93" name="Rectangle 14"/>
          <p:cNvSpPr>
            <a:spLocks noChangeArrowheads="1"/>
          </p:cNvSpPr>
          <p:nvPr/>
        </p:nvSpPr>
        <p:spPr bwMode="auto">
          <a:xfrm>
            <a:off x="571504" y="260352"/>
            <a:ext cx="2195513" cy="2087563"/>
          </a:xfrm>
          <a:prstGeom prst="rect">
            <a:avLst/>
          </a:prstGeom>
          <a:solidFill>
            <a:srgbClr val="00FF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good</a:t>
            </a:r>
          </a:p>
        </p:txBody>
      </p:sp>
      <p:sp>
        <p:nvSpPr>
          <p:cNvPr id="174094" name="Rectangle 15"/>
          <p:cNvSpPr>
            <a:spLocks noChangeArrowheads="1"/>
          </p:cNvSpPr>
          <p:nvPr/>
        </p:nvSpPr>
        <p:spPr bwMode="auto">
          <a:xfrm>
            <a:off x="5503863" y="260352"/>
            <a:ext cx="2735262" cy="2087563"/>
          </a:xfrm>
          <a:prstGeom prst="rect">
            <a:avLst/>
          </a:prstGeom>
          <a:solidFill>
            <a:srgbClr val="FF99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poor</a:t>
            </a:r>
          </a:p>
        </p:txBody>
      </p:sp>
      <p:sp>
        <p:nvSpPr>
          <p:cNvPr id="174095" name="Rectangle 16"/>
          <p:cNvSpPr>
            <a:spLocks noChangeArrowheads="1"/>
          </p:cNvSpPr>
          <p:nvPr/>
        </p:nvSpPr>
        <p:spPr bwMode="auto">
          <a:xfrm>
            <a:off x="8239126" y="260352"/>
            <a:ext cx="2047874" cy="2087563"/>
          </a:xfrm>
          <a:prstGeom prst="rect">
            <a:avLst/>
          </a:prstGeom>
          <a:solidFill>
            <a:srgbClr val="FF0000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bad</a:t>
            </a:r>
          </a:p>
        </p:txBody>
      </p:sp>
      <p:sp>
        <p:nvSpPr>
          <p:cNvPr id="174096" name="Rectangle 17"/>
          <p:cNvSpPr>
            <a:spLocks noChangeArrowheads="1"/>
          </p:cNvSpPr>
          <p:nvPr/>
        </p:nvSpPr>
        <p:spPr bwMode="auto">
          <a:xfrm>
            <a:off x="2840051" y="260352"/>
            <a:ext cx="2663825" cy="2087563"/>
          </a:xfrm>
          <a:prstGeom prst="rect">
            <a:avLst/>
          </a:prstGeom>
          <a:solidFill>
            <a:schemeClr val="tx1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moderate</a:t>
            </a:r>
          </a:p>
        </p:txBody>
      </p:sp>
      <p:sp>
        <p:nvSpPr>
          <p:cNvPr id="174097" name="Freeform 24"/>
          <p:cNvSpPr>
            <a:spLocks/>
          </p:cNvSpPr>
          <p:nvPr/>
        </p:nvSpPr>
        <p:spPr bwMode="auto">
          <a:xfrm>
            <a:off x="-257100" y="1916114"/>
            <a:ext cx="12817424" cy="4941887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00FF"/>
          </a:solidFill>
          <a:ln w="57150" cap="rnd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FFFF00"/>
              </a:solidFill>
              <a:latin typeface="Arial" charset="0"/>
              <a:cs typeface="Arial" charset="0"/>
            </a:endParaRPr>
          </a:p>
        </p:txBody>
      </p:sp>
      <p:sp>
        <p:nvSpPr>
          <p:cNvPr id="174098" name="Rectangle 19"/>
          <p:cNvSpPr>
            <a:spLocks noChangeArrowheads="1"/>
          </p:cNvSpPr>
          <p:nvPr/>
        </p:nvSpPr>
        <p:spPr bwMode="auto">
          <a:xfrm>
            <a:off x="2695575" y="-243408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174099" name="Rectangle 20"/>
          <p:cNvSpPr>
            <a:spLocks noChangeArrowheads="1"/>
          </p:cNvSpPr>
          <p:nvPr/>
        </p:nvSpPr>
        <p:spPr bwMode="auto">
          <a:xfrm>
            <a:off x="8107366" y="-257174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174100" name="Rectangle 25"/>
          <p:cNvSpPr>
            <a:spLocks noChangeArrowheads="1"/>
          </p:cNvSpPr>
          <p:nvPr/>
        </p:nvSpPr>
        <p:spPr bwMode="auto">
          <a:xfrm>
            <a:off x="3271838" y="3933825"/>
            <a:ext cx="1573212" cy="1473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lnSpc>
                <a:spcPct val="100000"/>
              </a:lnSpc>
            </a:pPr>
            <a:r>
              <a:rPr lang="en-GB" sz="5400" b="1" dirty="0">
                <a:solidFill>
                  <a:srgbClr val="000066"/>
                </a:solidFill>
                <a:latin typeface="Arial" charset="0"/>
                <a:cs typeface="Arial" charset="0"/>
              </a:rPr>
              <a:t>45%</a:t>
            </a:r>
            <a:endParaRPr lang="en-GB" sz="6600" b="1" dirty="0">
              <a:solidFill>
                <a:srgbClr val="000066"/>
              </a:solidFill>
              <a:latin typeface="Arial" charset="0"/>
              <a:cs typeface="Arial" charset="0"/>
            </a:endParaRPr>
          </a:p>
        </p:txBody>
      </p:sp>
      <p:sp>
        <p:nvSpPr>
          <p:cNvPr id="174101" name="Rectangle 25"/>
          <p:cNvSpPr>
            <a:spLocks noChangeArrowheads="1"/>
          </p:cNvSpPr>
          <p:nvPr/>
        </p:nvSpPr>
        <p:spPr bwMode="auto">
          <a:xfrm>
            <a:off x="1039813" y="3900488"/>
            <a:ext cx="1573212" cy="1473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lnSpc>
                <a:spcPct val="100000"/>
              </a:lnSpc>
            </a:pPr>
            <a:r>
              <a:rPr lang="en-GB" sz="5400" b="1" dirty="0">
                <a:solidFill>
                  <a:srgbClr val="000066"/>
                </a:solidFill>
                <a:latin typeface="Arial" charset="0"/>
                <a:cs typeface="Arial" charset="0"/>
              </a:rPr>
              <a:t>30%</a:t>
            </a:r>
            <a:endParaRPr lang="en-GB" sz="6600" b="1" dirty="0">
              <a:solidFill>
                <a:srgbClr val="000066"/>
              </a:solidFill>
              <a:latin typeface="Arial" charset="0"/>
              <a:cs typeface="Arial" charset="0"/>
            </a:endParaRPr>
          </a:p>
        </p:txBody>
      </p:sp>
      <p:sp>
        <p:nvSpPr>
          <p:cNvPr id="174102" name="Rectangle 25"/>
          <p:cNvSpPr>
            <a:spLocks noChangeArrowheads="1"/>
          </p:cNvSpPr>
          <p:nvPr/>
        </p:nvSpPr>
        <p:spPr bwMode="auto">
          <a:xfrm>
            <a:off x="6091238" y="3933825"/>
            <a:ext cx="1573212" cy="1473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lnSpc>
                <a:spcPct val="100000"/>
              </a:lnSpc>
            </a:pPr>
            <a:r>
              <a:rPr lang="en-GB" sz="5400" b="1" dirty="0">
                <a:solidFill>
                  <a:srgbClr val="000066"/>
                </a:solidFill>
                <a:latin typeface="Arial" charset="0"/>
                <a:cs typeface="Arial" charset="0"/>
              </a:rPr>
              <a:t>20%</a:t>
            </a:r>
            <a:endParaRPr lang="en-GB" sz="6600" b="1" dirty="0">
              <a:solidFill>
                <a:srgbClr val="000066"/>
              </a:solidFill>
              <a:latin typeface="Arial" charset="0"/>
              <a:cs typeface="Arial" charset="0"/>
            </a:endParaRPr>
          </a:p>
        </p:txBody>
      </p:sp>
      <p:sp>
        <p:nvSpPr>
          <p:cNvPr id="174103" name="Rectangle 25"/>
          <p:cNvSpPr>
            <a:spLocks noChangeArrowheads="1"/>
          </p:cNvSpPr>
          <p:nvPr/>
        </p:nvSpPr>
        <p:spPr bwMode="auto">
          <a:xfrm>
            <a:off x="8107363" y="3933825"/>
            <a:ext cx="1573212" cy="1473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lnSpc>
                <a:spcPct val="100000"/>
              </a:lnSpc>
            </a:pPr>
            <a:r>
              <a:rPr lang="en-GB" sz="5400" b="1" dirty="0">
                <a:solidFill>
                  <a:srgbClr val="000066"/>
                </a:solidFill>
                <a:latin typeface="Arial" charset="0"/>
                <a:cs typeface="Arial" charset="0"/>
              </a:rPr>
              <a:t>5%</a:t>
            </a:r>
            <a:endParaRPr lang="en-GB" sz="6600" b="1" dirty="0">
              <a:solidFill>
                <a:srgbClr val="000066"/>
              </a:solidFill>
              <a:latin typeface="Arial" charset="0"/>
              <a:cs typeface="Arial" charset="0"/>
            </a:endParaRPr>
          </a:p>
        </p:txBody>
      </p:sp>
      <p:sp>
        <p:nvSpPr>
          <p:cNvPr id="174104" name="Rectangle 18"/>
          <p:cNvSpPr>
            <a:spLocks noChangeArrowheads="1"/>
          </p:cNvSpPr>
          <p:nvPr/>
        </p:nvSpPr>
        <p:spPr bwMode="auto">
          <a:xfrm>
            <a:off x="5341942" y="-257174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B4F8D0A0-1CF4-44B6-AEF8-63D344477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24010" y="243553"/>
            <a:ext cx="2195513" cy="208756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3600" b="1">
                <a:solidFill>
                  <a:srgbClr val="3333CC"/>
                </a:solidFill>
                <a:latin typeface="Arial" charset="0"/>
                <a:cs typeface="Arial" charset="0"/>
              </a:rPr>
              <a:t>good</a:t>
            </a:r>
          </a:p>
        </p:txBody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613D25AF-C63E-4CED-B1F0-8E4AE977E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68" y="-257175"/>
            <a:ext cx="190500" cy="7110413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lnSpc>
                <a:spcPct val="100000"/>
              </a:lnSpc>
            </a:pPr>
            <a:endParaRPr lang="en-US" b="1">
              <a:latin typeface="Comic Sans MS" pitchFamily="66" charset="0"/>
              <a:cs typeface="Arial" charset="0"/>
            </a:endParaRPr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5" name="Rectangle 8"/>
          <p:cNvSpPr>
            <a:spLocks noChangeArrowheads="1"/>
          </p:cNvSpPr>
          <p:nvPr/>
        </p:nvSpPr>
        <p:spPr bwMode="auto">
          <a:xfrm>
            <a:off x="1603080" y="1628799"/>
            <a:ext cx="1569332" cy="1800201"/>
          </a:xfrm>
          <a:prstGeom prst="rect">
            <a:avLst/>
          </a:prstGeom>
          <a:solidFill>
            <a:srgbClr val="114FFB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-</a:t>
            </a:r>
          </a:p>
        </p:txBody>
      </p:sp>
      <p:sp>
        <p:nvSpPr>
          <p:cNvPr id="171016" name="Rectangle 9"/>
          <p:cNvSpPr>
            <a:spLocks noChangeArrowheads="1"/>
          </p:cNvSpPr>
          <p:nvPr/>
        </p:nvSpPr>
        <p:spPr bwMode="auto">
          <a:xfrm>
            <a:off x="7880408" y="1628799"/>
            <a:ext cx="1571543" cy="1800201"/>
          </a:xfrm>
          <a:prstGeom prst="rect">
            <a:avLst/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-</a:t>
            </a:r>
          </a:p>
        </p:txBody>
      </p:sp>
      <p:sp>
        <p:nvSpPr>
          <p:cNvPr id="171017" name="Rectangle 10"/>
          <p:cNvSpPr>
            <a:spLocks noChangeArrowheads="1"/>
          </p:cNvSpPr>
          <p:nvPr/>
        </p:nvSpPr>
        <p:spPr bwMode="auto">
          <a:xfrm>
            <a:off x="6311077" y="1628799"/>
            <a:ext cx="1569332" cy="1800201"/>
          </a:xfrm>
          <a:prstGeom prst="rect">
            <a:avLst/>
          </a:prstGeom>
          <a:solidFill>
            <a:srgbClr val="FFAE37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-</a:t>
            </a:r>
          </a:p>
        </p:txBody>
      </p:sp>
      <p:sp>
        <p:nvSpPr>
          <p:cNvPr id="171018" name="Rectangle 11"/>
          <p:cNvSpPr>
            <a:spLocks noChangeArrowheads="1"/>
          </p:cNvSpPr>
          <p:nvPr/>
        </p:nvSpPr>
        <p:spPr bwMode="auto">
          <a:xfrm>
            <a:off x="4741745" y="1628799"/>
            <a:ext cx="1569332" cy="1800201"/>
          </a:xfrm>
          <a:prstGeom prst="rect">
            <a:avLst/>
          </a:prstGeom>
          <a:solidFill>
            <a:srgbClr val="FFFF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60</a:t>
            </a:r>
          </a:p>
        </p:txBody>
      </p:sp>
      <p:sp>
        <p:nvSpPr>
          <p:cNvPr id="171019" name="Rectangle 12"/>
          <p:cNvSpPr>
            <a:spLocks noChangeArrowheads="1"/>
          </p:cNvSpPr>
          <p:nvPr/>
        </p:nvSpPr>
        <p:spPr bwMode="auto">
          <a:xfrm>
            <a:off x="3172412" y="1628799"/>
            <a:ext cx="1569332" cy="1800201"/>
          </a:xfrm>
          <a:prstGeom prst="rect">
            <a:avLst/>
          </a:prstGeom>
          <a:solidFill>
            <a:srgbClr val="00FF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0" normalizeH="0" baseline="0" noProof="0" dirty="0">
                <a:ln>
                  <a:noFill/>
                </a:ln>
                <a:solidFill>
                  <a:srgbClr val="009D00">
                    <a:lumMod val="5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40</a:t>
            </a:r>
          </a:p>
        </p:txBody>
      </p:sp>
      <p:sp>
        <p:nvSpPr>
          <p:cNvPr id="171045" name="AutoShape 51"/>
          <p:cNvSpPr>
            <a:spLocks noChangeArrowheads="1"/>
          </p:cNvSpPr>
          <p:nvPr/>
        </p:nvSpPr>
        <p:spPr bwMode="auto">
          <a:xfrm>
            <a:off x="246957" y="836712"/>
            <a:ext cx="2004195" cy="812800"/>
          </a:xfrm>
          <a:prstGeom prst="rightArrow">
            <a:avLst>
              <a:gd name="adj1" fmla="val 50000"/>
              <a:gd name="adj2" fmla="val 136731"/>
            </a:avLst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2012-15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47" name="AutoShape 51"/>
          <p:cNvSpPr>
            <a:spLocks noChangeArrowheads="1"/>
          </p:cNvSpPr>
          <p:nvPr/>
        </p:nvSpPr>
        <p:spPr bwMode="auto">
          <a:xfrm>
            <a:off x="246956" y="4062079"/>
            <a:ext cx="2004195" cy="812800"/>
          </a:xfrm>
          <a:prstGeom prst="rightArrow">
            <a:avLst>
              <a:gd name="adj1" fmla="val 50000"/>
              <a:gd name="adj2" fmla="val 136731"/>
            </a:avLst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2016-18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41" name="Rectangle 8"/>
          <p:cNvSpPr>
            <a:spLocks noChangeArrowheads="1"/>
          </p:cNvSpPr>
          <p:nvPr/>
        </p:nvSpPr>
        <p:spPr bwMode="auto">
          <a:xfrm>
            <a:off x="1603080" y="4870081"/>
            <a:ext cx="1564253" cy="1655263"/>
          </a:xfrm>
          <a:prstGeom prst="rect">
            <a:avLst/>
          </a:prstGeom>
          <a:solidFill>
            <a:srgbClr val="114FFB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-</a:t>
            </a:r>
          </a:p>
        </p:txBody>
      </p:sp>
      <p:sp>
        <p:nvSpPr>
          <p:cNvPr id="45" name="Rectangle 11"/>
          <p:cNvSpPr>
            <a:spLocks noChangeArrowheads="1"/>
          </p:cNvSpPr>
          <p:nvPr/>
        </p:nvSpPr>
        <p:spPr bwMode="auto">
          <a:xfrm>
            <a:off x="4731586" y="4870081"/>
            <a:ext cx="1564253" cy="1655263"/>
          </a:xfrm>
          <a:prstGeom prst="rect">
            <a:avLst/>
          </a:prstGeom>
          <a:solidFill>
            <a:srgbClr val="FFFF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20</a:t>
            </a:r>
          </a:p>
        </p:txBody>
      </p:sp>
      <p:sp>
        <p:nvSpPr>
          <p:cNvPr id="46" name="Rectangle 12"/>
          <p:cNvSpPr>
            <a:spLocks noChangeArrowheads="1"/>
          </p:cNvSpPr>
          <p:nvPr/>
        </p:nvSpPr>
        <p:spPr bwMode="auto">
          <a:xfrm>
            <a:off x="3167333" y="4870081"/>
            <a:ext cx="1564253" cy="1655263"/>
          </a:xfrm>
          <a:prstGeom prst="rect">
            <a:avLst/>
          </a:prstGeom>
          <a:solidFill>
            <a:srgbClr val="00FF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srgbClr val="009D00">
                    <a:lumMod val="5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-</a:t>
            </a:r>
          </a:p>
        </p:txBody>
      </p:sp>
      <p:sp>
        <p:nvSpPr>
          <p:cNvPr id="48" name="Rectangle 11"/>
          <p:cNvSpPr>
            <a:spLocks noChangeArrowheads="1"/>
          </p:cNvSpPr>
          <p:nvPr/>
        </p:nvSpPr>
        <p:spPr bwMode="auto">
          <a:xfrm>
            <a:off x="6254046" y="4870081"/>
            <a:ext cx="1633652" cy="1655263"/>
          </a:xfrm>
          <a:prstGeom prst="rect">
            <a:avLst/>
          </a:prstGeom>
          <a:solidFill>
            <a:srgbClr val="FFC0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70</a:t>
            </a:r>
          </a:p>
        </p:txBody>
      </p:sp>
      <p:sp>
        <p:nvSpPr>
          <p:cNvPr id="49" name="Rectangle 11"/>
          <p:cNvSpPr>
            <a:spLocks noChangeArrowheads="1"/>
          </p:cNvSpPr>
          <p:nvPr/>
        </p:nvSpPr>
        <p:spPr bwMode="auto">
          <a:xfrm>
            <a:off x="7887698" y="4869160"/>
            <a:ext cx="1564253" cy="1655263"/>
          </a:xfrm>
          <a:prstGeom prst="rect">
            <a:avLst/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10</a:t>
            </a:r>
          </a:p>
        </p:txBody>
      </p:sp>
      <p:sp>
        <p:nvSpPr>
          <p:cNvPr id="52" name="Freeform 9"/>
          <p:cNvSpPr>
            <a:spLocks/>
          </p:cNvSpPr>
          <p:nvPr/>
        </p:nvSpPr>
        <p:spPr bwMode="auto">
          <a:xfrm>
            <a:off x="4423419" y="188640"/>
            <a:ext cx="2160241" cy="1440159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66FF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4" name="Freeform 9"/>
          <p:cNvSpPr>
            <a:spLocks/>
          </p:cNvSpPr>
          <p:nvPr/>
        </p:nvSpPr>
        <p:spPr bwMode="auto">
          <a:xfrm>
            <a:off x="5491512" y="3429000"/>
            <a:ext cx="4176463" cy="1440161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66FF"/>
          </a:solidFill>
          <a:ln w="12700" cap="rnd">
            <a:noFill/>
            <a:round/>
            <a:headEnd/>
            <a:tailEnd/>
          </a:ln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2" name="Picture 1" descr="c">
            <a:extLst>
              <a:ext uri="{FF2B5EF4-FFF2-40B4-BE49-F238E27FC236}">
                <a16:creationId xmlns:a16="http://schemas.microsoft.com/office/drawing/2014/main" id="{1F46BB28-1123-4093-BA4D-E7F7A4D483D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861003">
            <a:off x="7462587" y="2096770"/>
            <a:ext cx="2676376" cy="231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3050"/>
      </p:ext>
    </p:extLst>
  </p:cSld>
  <p:clrMapOvr>
    <a:masterClrMapping/>
  </p:clrMapOvr>
  <p:transition advTm="25904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2119315" y="-1971675"/>
          <a:ext cx="8048625" cy="1112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hoto Editor Photo" r:id="rId2" imgW="19685714" imgH="27819048" progId="">
                  <p:embed/>
                </p:oleObj>
              </mc:Choice>
              <mc:Fallback>
                <p:oleObj name="Photo Editor Photo" r:id="rId2" imgW="19685714" imgH="27819048" progId="">
                  <p:embed/>
                  <p:pic>
                    <p:nvPicPr>
                      <p:cNvPr id="307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315" y="-1971675"/>
                        <a:ext cx="8048625" cy="1112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66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 cap="rnd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107763" dir="2700000" algn="ctr" rotWithShape="0">
                                <a:schemeClr val="hlink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571500" y="-2057400"/>
            <a:ext cx="10287000" cy="2225675"/>
          </a:xfrm>
          <a:prstGeom prst="rect">
            <a:avLst/>
          </a:prstGeom>
          <a:solidFill>
            <a:schemeClr val="bg1"/>
          </a:solidFill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  <a:defRPr/>
            </a:pPr>
            <a:endParaRPr lang="en-US" sz="48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552451" y="-203200"/>
            <a:ext cx="2774950" cy="7169150"/>
          </a:xfrm>
          <a:prstGeom prst="rect">
            <a:avLst/>
          </a:prstGeom>
          <a:solidFill>
            <a:schemeClr val="bg1"/>
          </a:solidFill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  <a:defRPr/>
            </a:pPr>
            <a:endParaRPr lang="en-US" sz="48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77" name="Rectangle 5"/>
          <p:cNvSpPr>
            <a:spLocks noChangeArrowheads="1"/>
          </p:cNvSpPr>
          <p:nvPr/>
        </p:nvSpPr>
        <p:spPr bwMode="auto">
          <a:xfrm>
            <a:off x="9607996" y="-450850"/>
            <a:ext cx="1663700" cy="7540625"/>
          </a:xfrm>
          <a:prstGeom prst="rect">
            <a:avLst/>
          </a:prstGeom>
          <a:solidFill>
            <a:schemeClr val="bg1"/>
          </a:solidFill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  <a:defRPr/>
            </a:pPr>
            <a:endParaRPr lang="en-US" sz="48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7145340" y="6248400"/>
            <a:ext cx="1392237" cy="609600"/>
          </a:xfrm>
          <a:prstGeom prst="rect">
            <a:avLst/>
          </a:prstGeom>
          <a:solidFill>
            <a:srgbClr val="FFFFFF"/>
          </a:solidFill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  <a:defRPr/>
            </a:pPr>
            <a:endParaRPr lang="en-US" sz="48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79" name="Rectangle 7"/>
          <p:cNvSpPr>
            <a:spLocks noChangeArrowheads="1"/>
          </p:cNvSpPr>
          <p:nvPr/>
        </p:nvSpPr>
        <p:spPr bwMode="auto">
          <a:xfrm>
            <a:off x="571500" y="6719891"/>
            <a:ext cx="10287000" cy="2325687"/>
          </a:xfrm>
          <a:prstGeom prst="rect">
            <a:avLst/>
          </a:prstGeom>
          <a:solidFill>
            <a:schemeClr val="bg1"/>
          </a:solidFill>
          <a:ln w="12700" cap="rnd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  <a:defRPr/>
            </a:pPr>
            <a:endParaRPr lang="en-US" sz="48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80" name="Oval 8"/>
          <p:cNvSpPr>
            <a:spLocks noChangeArrowheads="1"/>
          </p:cNvSpPr>
          <p:nvPr/>
        </p:nvSpPr>
        <p:spPr bwMode="auto">
          <a:xfrm>
            <a:off x="2119164" y="836712"/>
            <a:ext cx="1274489" cy="1178768"/>
          </a:xfrm>
          <a:prstGeom prst="ellipse">
            <a:avLst/>
          </a:prstGeom>
          <a:solidFill>
            <a:srgbClr val="FF3300"/>
          </a:solidFill>
          <a:ln w="12700" cap="rnd">
            <a:noFill/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  <a:defRPr/>
            </a:pPr>
            <a:r>
              <a:rPr lang="en-US" sz="2800" dirty="0">
                <a:solidFill>
                  <a:srgbClr val="FFFFFF"/>
                </a:solidFill>
                <a:latin typeface="Arial" charset="0"/>
                <a:cs typeface="Arial" charset="0"/>
              </a:rPr>
              <a:t>10%</a:t>
            </a:r>
          </a:p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  <a:defRPr/>
            </a:pPr>
            <a:r>
              <a:rPr lang="en-US" sz="2800" dirty="0">
                <a:solidFill>
                  <a:srgbClr val="FFFFFF"/>
                </a:solidFill>
                <a:latin typeface="Arial" charset="0"/>
                <a:cs typeface="Arial" charset="0"/>
              </a:rPr>
              <a:t>sites</a:t>
            </a:r>
          </a:p>
        </p:txBody>
      </p:sp>
      <p:sp>
        <p:nvSpPr>
          <p:cNvPr id="3081" name="Oval 9"/>
          <p:cNvSpPr>
            <a:spLocks noChangeArrowheads="1"/>
          </p:cNvSpPr>
          <p:nvPr/>
        </p:nvSpPr>
        <p:spPr bwMode="auto">
          <a:xfrm>
            <a:off x="2119164" y="3783955"/>
            <a:ext cx="1194838" cy="1066345"/>
          </a:xfrm>
          <a:prstGeom prst="ellipse">
            <a:avLst/>
          </a:prstGeom>
          <a:solidFill>
            <a:srgbClr val="99CCFF"/>
          </a:solidFill>
          <a:ln w="12700" cap="rnd">
            <a:noFill/>
            <a:round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  <a:defRPr/>
            </a:pPr>
            <a:r>
              <a:rPr lang="en-US" sz="2800" dirty="0">
                <a:solidFill>
                  <a:srgbClr val="FF0000"/>
                </a:solidFill>
                <a:latin typeface="Arial" charset="0"/>
                <a:cs typeface="Arial" charset="0"/>
              </a:rPr>
              <a:t>20%</a:t>
            </a:r>
          </a:p>
          <a:p>
            <a:pPr eaLnBrk="1" hangingPunct="1">
              <a:lnSpc>
                <a:spcPct val="100000"/>
              </a:lnSpc>
              <a:buClr>
                <a:srgbClr val="CCCCFF"/>
              </a:buClr>
              <a:buSzPct val="180000"/>
              <a:defRPr/>
            </a:pPr>
            <a:r>
              <a:rPr lang="en-US" sz="2800" dirty="0">
                <a:solidFill>
                  <a:srgbClr val="FF0000"/>
                </a:solidFill>
                <a:latin typeface="Arial" charset="0"/>
                <a:cs typeface="Arial" charset="0"/>
              </a:rPr>
              <a:t>sites</a:t>
            </a:r>
          </a:p>
        </p:txBody>
      </p:sp>
      <p:sp>
        <p:nvSpPr>
          <p:cNvPr id="3082" name="Rectangle 10"/>
          <p:cNvSpPr>
            <a:spLocks noChangeArrowheads="1"/>
          </p:cNvSpPr>
          <p:nvPr/>
        </p:nvSpPr>
        <p:spPr bwMode="auto">
          <a:xfrm>
            <a:off x="2399556" y="5204048"/>
            <a:ext cx="1447800" cy="457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lIns="91435" tIns="45718" rIns="91435" bIns="45718" anchor="ctr"/>
          <a:lstStyle/>
          <a:p>
            <a:pPr eaLnBrk="1" hangingPunct="1">
              <a:lnSpc>
                <a:spcPct val="100000"/>
              </a:lnSpc>
              <a:defRPr/>
            </a:pPr>
            <a:r>
              <a:rPr lang="en-GB" dirty="0">
                <a:solidFill>
                  <a:srgbClr val="0069AA"/>
                </a:solidFill>
                <a:latin typeface="Arial" charset="0"/>
                <a:cs typeface="Arial" charset="0"/>
              </a:rPr>
              <a:t>50% confidence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GB" dirty="0">
                <a:solidFill>
                  <a:srgbClr val="0069AA"/>
                </a:solidFill>
                <a:latin typeface="Arial" charset="0"/>
                <a:cs typeface="Arial" charset="0"/>
              </a:rPr>
              <a:t>of failure</a:t>
            </a:r>
          </a:p>
        </p:txBody>
      </p:sp>
      <p:sp>
        <p:nvSpPr>
          <p:cNvPr id="3083" name="Rectangle 11"/>
          <p:cNvSpPr>
            <a:spLocks noChangeArrowheads="1"/>
          </p:cNvSpPr>
          <p:nvPr/>
        </p:nvSpPr>
        <p:spPr bwMode="auto">
          <a:xfrm>
            <a:off x="2183532" y="2323728"/>
            <a:ext cx="1447800" cy="457200"/>
          </a:xfrm>
          <a:prstGeom prst="rect">
            <a:avLst/>
          </a:prstGeom>
          <a:noFill/>
          <a:ln w="12700" cap="rnd">
            <a:noFill/>
            <a:miter lim="800000"/>
            <a:headEnd/>
            <a:tailEnd/>
          </a:ln>
        </p:spPr>
        <p:txBody>
          <a:bodyPr wrap="none" lIns="91435" tIns="45718" rIns="91435" bIns="45718" anchor="ctr"/>
          <a:lstStyle/>
          <a:p>
            <a:pPr eaLnBrk="1" hangingPunct="1">
              <a:lnSpc>
                <a:spcPct val="100000"/>
              </a:lnSpc>
              <a:defRPr/>
            </a:pPr>
            <a:r>
              <a:rPr lang="en-GB">
                <a:solidFill>
                  <a:srgbClr val="FF3300"/>
                </a:solidFill>
                <a:latin typeface="Arial" charset="0"/>
                <a:cs typeface="Arial" charset="0"/>
              </a:rPr>
              <a:t>95% confidence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GB">
                <a:solidFill>
                  <a:srgbClr val="FF3300"/>
                </a:solidFill>
                <a:latin typeface="Arial" charset="0"/>
                <a:cs typeface="Arial" charset="0"/>
              </a:rPr>
              <a:t>of failure</a:t>
            </a:r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00100" y="1700213"/>
            <a:ext cx="8915400" cy="4525962"/>
          </a:xfrm>
          <a:prstGeom prst="rect">
            <a:avLst/>
          </a:prstGeom>
        </p:spPr>
        <p:txBody>
          <a:bodyPr/>
          <a:lstStyle/>
          <a:p>
            <a:pPr marL="895350" lvl="1" indent="-704850"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§"/>
              <a:defRPr/>
            </a:pP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where is the </a:t>
            </a:r>
            <a:r>
              <a:rPr lang="en-GB" sz="4800" b="1" dirty="0">
                <a:solidFill>
                  <a:srgbClr val="FF0000"/>
                </a:solidFill>
              </a:rPr>
              <a:t>red</a:t>
            </a:r>
            <a:r>
              <a:rPr lang="en-GB" sz="4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on the map ? </a:t>
            </a:r>
            <a:r>
              <a:rPr lang="en-GB" sz="4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?</a:t>
            </a:r>
          </a:p>
          <a:p>
            <a:pPr marL="895350" lvl="1" indent="-704850"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§"/>
              <a:defRPr/>
            </a:pP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what caused it ?</a:t>
            </a:r>
          </a:p>
          <a:p>
            <a:pPr marL="895350" lvl="1" indent="-704850"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§"/>
              <a:defRPr/>
            </a:pP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how confident are we ?</a:t>
            </a:r>
          </a:p>
          <a:p>
            <a:pPr marL="895350" lvl="1" indent="-704850"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§"/>
              <a:defRPr/>
            </a:pP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what can we do ?</a:t>
            </a:r>
          </a:p>
          <a:p>
            <a:pPr marL="895350" lvl="1" indent="-704850"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§"/>
              <a:defRPr/>
            </a:pPr>
            <a:r>
              <a:rPr lang="en-GB" sz="4000" dirty="0">
                <a:solidFill>
                  <a:schemeClr val="accent6">
                    <a:lumMod val="75000"/>
                  </a:schemeClr>
                </a:solidFill>
              </a:rPr>
              <a:t>is it worth doing ?</a:t>
            </a:r>
          </a:p>
        </p:txBody>
      </p:sp>
      <p:sp>
        <p:nvSpPr>
          <p:cNvPr id="15974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22678" y="549275"/>
            <a:ext cx="8229600" cy="744538"/>
          </a:xfrm>
        </p:spPr>
        <p:txBody>
          <a:bodyPr/>
          <a:lstStyle/>
          <a:p>
            <a:r>
              <a:rPr lang="en-GB" sz="6000" dirty="0">
                <a:solidFill>
                  <a:srgbClr val="00B050"/>
                </a:solidFill>
              </a:rPr>
              <a:t>decision making ...</a:t>
            </a:r>
          </a:p>
        </p:txBody>
      </p:sp>
      <p:sp>
        <p:nvSpPr>
          <p:cNvPr id="159748" name="Rectangle 5"/>
          <p:cNvSpPr>
            <a:spLocks noChangeArrowheads="1"/>
          </p:cNvSpPr>
          <p:nvPr/>
        </p:nvSpPr>
        <p:spPr bwMode="auto">
          <a:xfrm>
            <a:off x="10799234" y="2276509"/>
            <a:ext cx="866422" cy="3603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US" sz="3200">
              <a:solidFill>
                <a:srgbClr val="222268"/>
              </a:solidFill>
            </a:endParaRPr>
          </a:p>
        </p:txBody>
      </p:sp>
      <p:sp>
        <p:nvSpPr>
          <p:cNvPr id="159749" name="Rectangle 4"/>
          <p:cNvSpPr>
            <a:spLocks noChangeArrowheads="1"/>
          </p:cNvSpPr>
          <p:nvPr/>
        </p:nvSpPr>
        <p:spPr bwMode="auto">
          <a:xfrm>
            <a:off x="6551793" y="4149726"/>
            <a:ext cx="2304345" cy="2087563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r" eaLnBrk="1" hangingPunct="1">
              <a:lnSpc>
                <a:spcPct val="100000"/>
              </a:lnSpc>
            </a:pPr>
            <a:endParaRPr lang="en-US" sz="3200" b="1">
              <a:solidFill>
                <a:srgbClr val="0069AA"/>
              </a:solidFill>
            </a:endParaRPr>
          </a:p>
        </p:txBody>
      </p:sp>
      <p:sp>
        <p:nvSpPr>
          <p:cNvPr id="159750" name="Rectangle 2"/>
          <p:cNvSpPr txBox="1">
            <a:spLocks noChangeArrowheads="1"/>
          </p:cNvSpPr>
          <p:nvPr/>
        </p:nvSpPr>
        <p:spPr bwMode="auto">
          <a:xfrm>
            <a:off x="7663783" y="4509120"/>
            <a:ext cx="1903595" cy="1465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>
              <a:lnSpc>
                <a:spcPct val="100000"/>
              </a:lnSpc>
            </a:pPr>
            <a:r>
              <a:rPr lang="en-GB" sz="3600" dirty="0">
                <a:solidFill>
                  <a:srgbClr val="FF3399"/>
                </a:solidFill>
              </a:rPr>
              <a:t>help from models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6727676" y="4221088"/>
            <a:ext cx="1296144" cy="86409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 bwMode="auto">
          <a:xfrm flipH="1" flipV="1">
            <a:off x="5935588" y="4797154"/>
            <a:ext cx="1944216" cy="576062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 bwMode="auto">
          <a:xfrm flipH="1" flipV="1">
            <a:off x="5935591" y="5589245"/>
            <a:ext cx="1959579" cy="28768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7015708" y="3429000"/>
            <a:ext cx="1152128" cy="122413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flipH="1" flipV="1">
            <a:off x="7576256" y="2636838"/>
            <a:ext cx="951620" cy="172826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ChangeArrowheads="1"/>
          </p:cNvSpPr>
          <p:nvPr/>
        </p:nvSpPr>
        <p:spPr bwMode="auto">
          <a:xfrm>
            <a:off x="1111052" y="548680"/>
            <a:ext cx="8352928" cy="38311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>
              <a:lnSpc>
                <a:spcPct val="100000"/>
              </a:lnSpc>
            </a:pPr>
            <a:r>
              <a:rPr lang="en-US" sz="8000" dirty="0">
                <a:solidFill>
                  <a:srgbClr val="005991"/>
                </a:solidFill>
                <a:latin typeface="Arial" charset="0"/>
                <a:cs typeface="Arial" charset="0"/>
              </a:rPr>
              <a:t>investigate actions needed to meet targets</a:t>
            </a:r>
            <a:endParaRPr lang="en-US" sz="13800" dirty="0">
              <a:solidFill>
                <a:srgbClr val="005991"/>
              </a:solidFill>
              <a:latin typeface="Arial" charset="0"/>
              <a:cs typeface="Arial" charset="0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 rot="12232628" flipV="1">
            <a:off x="3495496" y="5315227"/>
            <a:ext cx="727323" cy="433388"/>
            <a:chOff x="1632" y="3273"/>
            <a:chExt cx="725" cy="367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9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1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5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4" name="Group 157"/>
          <p:cNvGrpSpPr>
            <a:grpSpLocks/>
          </p:cNvGrpSpPr>
          <p:nvPr/>
        </p:nvGrpSpPr>
        <p:grpSpPr bwMode="auto">
          <a:xfrm rot="10800000" flipV="1">
            <a:off x="2855518" y="5255161"/>
            <a:ext cx="751633" cy="433388"/>
            <a:chOff x="1632" y="3273"/>
            <a:chExt cx="725" cy="367"/>
          </a:xfrm>
        </p:grpSpPr>
        <p:grpSp>
          <p:nvGrpSpPr>
            <p:cNvPr id="12" name="Group 15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7" name="Oval 15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8" name="AutoShape 16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9" name="AutoShape 16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0" name="AutoShape 16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14" name="Oval 16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5" name="Freeform 16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6" name="Oval 16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3" name="Group 175"/>
          <p:cNvGrpSpPr>
            <a:grpSpLocks/>
          </p:cNvGrpSpPr>
          <p:nvPr/>
        </p:nvGrpSpPr>
        <p:grpSpPr bwMode="auto">
          <a:xfrm rot="10800000" flipV="1">
            <a:off x="606998" y="5947940"/>
            <a:ext cx="852660" cy="433388"/>
            <a:chOff x="1632" y="3273"/>
            <a:chExt cx="725" cy="367"/>
          </a:xfrm>
        </p:grpSpPr>
        <p:grpSp>
          <p:nvGrpSpPr>
            <p:cNvPr id="21" name="Group 176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6" name="Oval 177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7" name="AutoShape 178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8" name="AutoShape 179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9" name="AutoShape 180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23" name="Oval 181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5" name="Oval 183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22" name="Group 184"/>
          <p:cNvGrpSpPr>
            <a:grpSpLocks/>
          </p:cNvGrpSpPr>
          <p:nvPr/>
        </p:nvGrpSpPr>
        <p:grpSpPr bwMode="auto">
          <a:xfrm rot="-9130668" flipV="1">
            <a:off x="878635" y="5284018"/>
            <a:ext cx="750736" cy="433387"/>
            <a:chOff x="1632" y="3273"/>
            <a:chExt cx="725" cy="367"/>
          </a:xfrm>
        </p:grpSpPr>
        <p:grpSp>
          <p:nvGrpSpPr>
            <p:cNvPr id="30" name="Group 18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" name="Oval 18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6" name="AutoShape 18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7" name="AutoShape 18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8" name="AutoShape 18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32" name="Oval 19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3" name="Freeform 19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34" name="Oval 19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31" name="Group 193"/>
          <p:cNvGrpSpPr>
            <a:grpSpLocks/>
          </p:cNvGrpSpPr>
          <p:nvPr/>
        </p:nvGrpSpPr>
        <p:grpSpPr bwMode="auto">
          <a:xfrm rot="-9130668" flipV="1">
            <a:off x="1635800" y="5590952"/>
            <a:ext cx="711389" cy="433388"/>
            <a:chOff x="1632" y="3273"/>
            <a:chExt cx="725" cy="367"/>
          </a:xfrm>
        </p:grpSpPr>
        <p:grpSp>
          <p:nvGrpSpPr>
            <p:cNvPr id="152576" name="Group 19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44" name="Oval 19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5" name="AutoShape 19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6" name="AutoShape 19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47" name="AutoShape 19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41" name="Oval 19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3" name="Oval 20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77" name="Group 202"/>
          <p:cNvGrpSpPr>
            <a:grpSpLocks/>
          </p:cNvGrpSpPr>
          <p:nvPr/>
        </p:nvGrpSpPr>
        <p:grpSpPr bwMode="auto">
          <a:xfrm rot="10061415" flipV="1">
            <a:off x="2300576" y="5282008"/>
            <a:ext cx="766043" cy="433388"/>
            <a:chOff x="1632" y="3273"/>
            <a:chExt cx="725" cy="367"/>
          </a:xfrm>
        </p:grpSpPr>
        <p:grpSp>
          <p:nvGrpSpPr>
            <p:cNvPr id="152579" name="Group 20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53" name="Oval 20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54" name="AutoShape 20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55" name="AutoShape 20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56" name="AutoShape 20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50" name="Oval 20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2" name="Oval 21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80" name="Group 211"/>
          <p:cNvGrpSpPr>
            <a:grpSpLocks/>
          </p:cNvGrpSpPr>
          <p:nvPr/>
        </p:nvGrpSpPr>
        <p:grpSpPr bwMode="auto">
          <a:xfrm rot="10800000" flipV="1">
            <a:off x="1471092" y="5085184"/>
            <a:ext cx="852784" cy="433388"/>
            <a:chOff x="1632" y="3273"/>
            <a:chExt cx="725" cy="367"/>
          </a:xfrm>
        </p:grpSpPr>
        <p:grpSp>
          <p:nvGrpSpPr>
            <p:cNvPr id="152581" name="Group 21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62" name="Oval 21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3" name="AutoShape 21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4" name="AutoShape 21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65" name="AutoShape 21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59" name="Oval 21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0" name="Freeform 21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" name="Oval 21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82" name="Group 175"/>
          <p:cNvGrpSpPr>
            <a:grpSpLocks/>
          </p:cNvGrpSpPr>
          <p:nvPr/>
        </p:nvGrpSpPr>
        <p:grpSpPr bwMode="auto">
          <a:xfrm rot="10800000" flipV="1">
            <a:off x="5010920" y="5445224"/>
            <a:ext cx="1284708" cy="720080"/>
            <a:chOff x="1632" y="3273"/>
            <a:chExt cx="725" cy="367"/>
          </a:xfrm>
        </p:grpSpPr>
        <p:grpSp>
          <p:nvGrpSpPr>
            <p:cNvPr id="152583" name="Group 176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71" name="Oval 177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72" name="AutoShape 178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73" name="AutoShape 179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74" name="AutoShape 180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68" name="Oval 181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9" name="Freeform 182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0" name="Oval 183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84" name="Group 157"/>
          <p:cNvGrpSpPr>
            <a:grpSpLocks/>
          </p:cNvGrpSpPr>
          <p:nvPr/>
        </p:nvGrpSpPr>
        <p:grpSpPr bwMode="auto">
          <a:xfrm rot="11971366" flipV="1">
            <a:off x="3007918" y="5687209"/>
            <a:ext cx="751633" cy="433388"/>
            <a:chOff x="1632" y="3273"/>
            <a:chExt cx="725" cy="367"/>
          </a:xfrm>
        </p:grpSpPr>
        <p:grpSp>
          <p:nvGrpSpPr>
            <p:cNvPr id="152585" name="Group 15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0" name="Oval 15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81" name="AutoShape 16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82" name="AutoShape 16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83" name="AutoShape 16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77" name="Oval 16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8" name="Freeform 16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9" name="Oval 16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86" name="Group 193"/>
          <p:cNvGrpSpPr>
            <a:grpSpLocks/>
          </p:cNvGrpSpPr>
          <p:nvPr/>
        </p:nvGrpSpPr>
        <p:grpSpPr bwMode="auto">
          <a:xfrm rot="13640698" flipV="1">
            <a:off x="1788200" y="6023000"/>
            <a:ext cx="711389" cy="433388"/>
            <a:chOff x="1632" y="3273"/>
            <a:chExt cx="725" cy="367"/>
          </a:xfrm>
        </p:grpSpPr>
        <p:grpSp>
          <p:nvGrpSpPr>
            <p:cNvPr id="152587" name="Group 19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89" name="Oval 19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90" name="AutoShape 19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91" name="AutoShape 19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92" name="AutoShape 19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86" name="Oval 19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7" name="Freeform 20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8" name="Oval 20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88" name="Group 202"/>
          <p:cNvGrpSpPr>
            <a:grpSpLocks/>
          </p:cNvGrpSpPr>
          <p:nvPr/>
        </p:nvGrpSpPr>
        <p:grpSpPr bwMode="auto">
          <a:xfrm rot="11232781" flipV="1">
            <a:off x="2452976" y="5714056"/>
            <a:ext cx="766043" cy="433388"/>
            <a:chOff x="1632" y="3273"/>
            <a:chExt cx="725" cy="367"/>
          </a:xfrm>
        </p:grpSpPr>
        <p:grpSp>
          <p:nvGrpSpPr>
            <p:cNvPr id="152589" name="Group 20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8" name="Oval 20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99" name="AutoShape 20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0" name="AutoShape 20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1" name="AutoShape 20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95" name="Oval 20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6" name="Freeform 20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7" name="Oval 21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52590" name="Group 211"/>
          <p:cNvGrpSpPr>
            <a:grpSpLocks/>
          </p:cNvGrpSpPr>
          <p:nvPr/>
        </p:nvGrpSpPr>
        <p:grpSpPr bwMode="auto">
          <a:xfrm rot="11971366" flipV="1">
            <a:off x="1623492" y="5517232"/>
            <a:ext cx="852784" cy="433388"/>
            <a:chOff x="1632" y="3273"/>
            <a:chExt cx="725" cy="367"/>
          </a:xfrm>
        </p:grpSpPr>
        <p:grpSp>
          <p:nvGrpSpPr>
            <p:cNvPr id="152591" name="Group 21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07" name="Oval 21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8" name="AutoShape 21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9" name="AutoShape 21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3082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10" name="AutoShape 21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 dirty="0">
                  <a:solidFill>
                    <a:srgbClr val="3333CC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104" name="Oval 21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05" name="Freeform 21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6019 h 17"/>
                <a:gd name="T2" fmla="*/ 9166 w 39"/>
                <a:gd name="T3" fmla="*/ 6019 h 17"/>
                <a:gd name="T4" fmla="*/ 16267 w 39"/>
                <a:gd name="T5" fmla="*/ 5195 h 17"/>
                <a:gd name="T6" fmla="*/ 23003 w 39"/>
                <a:gd name="T7" fmla="*/ 4651 h 17"/>
                <a:gd name="T8" fmla="*/ 30041 w 39"/>
                <a:gd name="T9" fmla="*/ 2910 h 17"/>
                <a:gd name="T10" fmla="*/ 36286 w 39"/>
                <a:gd name="T11" fmla="*/ 1343 h 17"/>
                <a:gd name="T12" fmla="*/ 4442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06" name="Oval 21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  <a:latin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5400" dirty="0">
                <a:solidFill>
                  <a:srgbClr val="00B050"/>
                </a:solidFill>
              </a:rPr>
              <a:t>... for </a:t>
            </a:r>
            <a:r>
              <a:rPr lang="en-GB" sz="7200" dirty="0">
                <a:solidFill>
                  <a:srgbClr val="00B050"/>
                </a:solidFill>
              </a:rPr>
              <a:t>example</a:t>
            </a:r>
            <a:r>
              <a:rPr lang="en-GB" sz="5400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155651" name="Content Placeholder 2"/>
          <p:cNvSpPr>
            <a:spLocks noGrp="1"/>
          </p:cNvSpPr>
          <p:nvPr>
            <p:ph idx="1"/>
          </p:nvPr>
        </p:nvSpPr>
        <p:spPr>
          <a:xfrm>
            <a:off x="823020" y="1754410"/>
            <a:ext cx="8686800" cy="3906838"/>
          </a:xfrm>
        </p:spPr>
        <p:txBody>
          <a:bodyPr/>
          <a:lstStyle/>
          <a:p>
            <a:pPr eaLnBrk="1" hangingPunct="1"/>
            <a:r>
              <a:rPr lang="en-GB" sz="6600" dirty="0"/>
              <a:t>national controls</a:t>
            </a:r>
          </a:p>
          <a:p>
            <a:pPr eaLnBrk="1" hangingPunct="1"/>
            <a:r>
              <a:rPr lang="en-GB" sz="6600" dirty="0">
                <a:solidFill>
                  <a:srgbClr val="FF33CC"/>
                </a:solidFill>
              </a:rPr>
              <a:t>site-specific controls</a:t>
            </a:r>
          </a:p>
          <a:p>
            <a:pPr eaLnBrk="1" hangingPunct="1"/>
            <a:r>
              <a:rPr lang="en-GB" sz="6600" dirty="0">
                <a:solidFill>
                  <a:srgbClr val="993366"/>
                </a:solidFill>
              </a:rPr>
              <a:t>a mix of these</a:t>
            </a:r>
          </a:p>
          <a:p>
            <a:pPr eaLnBrk="1" hangingPunct="1"/>
            <a:endParaRPr lang="en-GB" sz="3600" dirty="0"/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 rot="-9809264" flipH="1" flipV="1">
            <a:off x="8948739" y="5127625"/>
            <a:ext cx="720725" cy="433388"/>
            <a:chOff x="1632" y="3273"/>
            <a:chExt cx="725" cy="367"/>
          </a:xfrm>
        </p:grpSpPr>
        <p:grpSp>
          <p:nvGrpSpPr>
            <p:cNvPr id="3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4" name="Group 22"/>
          <p:cNvGrpSpPr>
            <a:grpSpLocks/>
          </p:cNvGrpSpPr>
          <p:nvPr/>
        </p:nvGrpSpPr>
        <p:grpSpPr bwMode="auto">
          <a:xfrm rot="10366348" flipH="1" flipV="1">
            <a:off x="8948739" y="4459313"/>
            <a:ext cx="720725" cy="433387"/>
            <a:chOff x="1632" y="3273"/>
            <a:chExt cx="725" cy="367"/>
          </a:xfrm>
        </p:grpSpPr>
        <p:grpSp>
          <p:nvGrpSpPr>
            <p:cNvPr id="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8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9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0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1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15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3" name="Group 22"/>
          <p:cNvGrpSpPr>
            <a:grpSpLocks/>
          </p:cNvGrpSpPr>
          <p:nvPr/>
        </p:nvGrpSpPr>
        <p:grpSpPr bwMode="auto">
          <a:xfrm rot="9344687" flipH="1" flipV="1">
            <a:off x="8358189" y="5251450"/>
            <a:ext cx="720725" cy="433388"/>
            <a:chOff x="1632" y="3273"/>
            <a:chExt cx="725" cy="367"/>
          </a:xfrm>
        </p:grpSpPr>
        <p:grpSp>
          <p:nvGrpSpPr>
            <p:cNvPr id="14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27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8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29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30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24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6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Title 1"/>
          <p:cNvSpPr>
            <a:spLocks noGrp="1"/>
          </p:cNvSpPr>
          <p:nvPr>
            <p:ph type="title"/>
          </p:nvPr>
        </p:nvSpPr>
        <p:spPr>
          <a:xfrm>
            <a:off x="803672" y="629816"/>
            <a:ext cx="9258300" cy="1143000"/>
          </a:xfrm>
        </p:spPr>
        <p:txBody>
          <a:bodyPr/>
          <a:lstStyle/>
          <a:p>
            <a:pPr eaLnBrk="1" hangingPunct="1"/>
            <a:r>
              <a:rPr lang="en-GB" sz="4000" dirty="0">
                <a:solidFill>
                  <a:srgbClr val="9900CC"/>
                </a:solidFill>
              </a:rPr>
              <a:t>... use RQP/SIMCAT to look at</a:t>
            </a:r>
          </a:p>
        </p:txBody>
      </p:sp>
      <p:sp>
        <p:nvSpPr>
          <p:cNvPr id="155651" name="Content Placeholder 2"/>
          <p:cNvSpPr>
            <a:spLocks noGrp="1"/>
          </p:cNvSpPr>
          <p:nvPr>
            <p:ph idx="1"/>
          </p:nvPr>
        </p:nvSpPr>
        <p:spPr>
          <a:xfrm>
            <a:off x="823020" y="1682750"/>
            <a:ext cx="8686800" cy="3906838"/>
          </a:xfrm>
        </p:spPr>
        <p:txBody>
          <a:bodyPr/>
          <a:lstStyle/>
          <a:p>
            <a:pPr algn="r" eaLnBrk="1" hangingPunct="1">
              <a:buNone/>
            </a:pPr>
            <a:r>
              <a:rPr lang="en-GB" sz="8000" dirty="0"/>
              <a:t>  site-specific controls at locations</a:t>
            </a:r>
          </a:p>
          <a:p>
            <a:pPr algn="r" eaLnBrk="1" hangingPunct="1"/>
            <a:endParaRPr lang="en-GB" sz="4400" dirty="0"/>
          </a:p>
        </p:txBody>
      </p:sp>
      <p:sp>
        <p:nvSpPr>
          <p:cNvPr id="4" name="Oval 3"/>
          <p:cNvSpPr/>
          <p:nvPr/>
        </p:nvSpPr>
        <p:spPr bwMode="auto">
          <a:xfrm rot="20844366">
            <a:off x="381145" y="238328"/>
            <a:ext cx="2681311" cy="2211447"/>
          </a:xfrm>
          <a:prstGeom prst="ellipse">
            <a:avLst/>
          </a:prstGeom>
          <a:solidFill>
            <a:srgbClr val="CCFFCC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3200" dirty="0">
                <a:solidFill>
                  <a:srgbClr val="FC0128"/>
                </a:solidFill>
                <a:latin typeface="Arial" charset="0"/>
                <a:cs typeface="Arial" charset="0"/>
              </a:rPr>
              <a:t>for each </a:t>
            </a:r>
          </a:p>
          <a:p>
            <a:pPr eaLnBrk="1" hangingPunct="1">
              <a:lnSpc>
                <a:spcPct val="100000"/>
              </a:lnSpc>
            </a:pPr>
            <a:r>
              <a:rPr lang="en-US" sz="3200" dirty="0">
                <a:solidFill>
                  <a:srgbClr val="FC0128"/>
                </a:solidFill>
                <a:latin typeface="Arial" charset="0"/>
                <a:cs typeface="Arial" charset="0"/>
              </a:rPr>
              <a:t>red point </a:t>
            </a:r>
          </a:p>
          <a:p>
            <a:pPr eaLnBrk="1" hangingPunct="1">
              <a:lnSpc>
                <a:spcPct val="100000"/>
              </a:lnSpc>
            </a:pPr>
            <a:r>
              <a:rPr lang="en-US" sz="3200" dirty="0">
                <a:solidFill>
                  <a:srgbClr val="FC0128"/>
                </a:solidFill>
                <a:latin typeface="Arial" charset="0"/>
                <a:cs typeface="Arial" charset="0"/>
              </a:rPr>
              <a:t>on the map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AutoShape 2"/>
          <p:cNvSpPr>
            <a:spLocks noChangeArrowheads="1"/>
          </p:cNvSpPr>
          <p:nvPr/>
        </p:nvSpPr>
        <p:spPr bwMode="auto">
          <a:xfrm>
            <a:off x="0" y="3429002"/>
            <a:ext cx="10282238" cy="2592286"/>
          </a:xfrm>
          <a:prstGeom prst="flowChartPunchedTape">
            <a:avLst/>
          </a:prstGeom>
          <a:gradFill rotWithShape="0">
            <a:gsLst>
              <a:gs pos="0">
                <a:schemeClr val="accent2"/>
              </a:gs>
              <a:gs pos="50000">
                <a:srgbClr val="CCECFF"/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defRPr/>
            </a:pPr>
            <a:endParaRPr lang="en-GB" sz="3200" b="1" dirty="0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4104" name="Line 3"/>
          <p:cNvSpPr>
            <a:spLocks noChangeShapeType="1"/>
          </p:cNvSpPr>
          <p:nvPr/>
        </p:nvSpPr>
        <p:spPr bwMode="auto">
          <a:xfrm>
            <a:off x="8652446" y="4962525"/>
            <a:ext cx="23812" cy="21748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600"/>
              </a:solidFill>
              <a:latin typeface="Arial" charset="0"/>
              <a:cs typeface="Arial" charset="0"/>
            </a:endParaRPr>
          </a:p>
        </p:txBody>
      </p:sp>
      <p:sp>
        <p:nvSpPr>
          <p:cNvPr id="4105" name="Line 4"/>
          <p:cNvSpPr>
            <a:spLocks noChangeShapeType="1"/>
          </p:cNvSpPr>
          <p:nvPr/>
        </p:nvSpPr>
        <p:spPr bwMode="auto">
          <a:xfrm>
            <a:off x="8679435" y="5011738"/>
            <a:ext cx="9525" cy="20955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600"/>
              </a:solidFill>
              <a:latin typeface="Arial" charset="0"/>
              <a:cs typeface="Arial" charset="0"/>
            </a:endParaRPr>
          </a:p>
        </p:txBody>
      </p:sp>
      <p:sp>
        <p:nvSpPr>
          <p:cNvPr id="4106" name="Line 5"/>
          <p:cNvSpPr>
            <a:spLocks noChangeShapeType="1"/>
          </p:cNvSpPr>
          <p:nvPr/>
        </p:nvSpPr>
        <p:spPr bwMode="auto">
          <a:xfrm>
            <a:off x="8528623" y="4946650"/>
            <a:ext cx="15875" cy="266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600"/>
              </a:solidFill>
              <a:latin typeface="Arial" charset="0"/>
              <a:cs typeface="Arial" charset="0"/>
            </a:endParaRPr>
          </a:p>
        </p:txBody>
      </p:sp>
      <p:sp>
        <p:nvSpPr>
          <p:cNvPr id="4107" name="Line 6"/>
          <p:cNvSpPr>
            <a:spLocks noChangeShapeType="1"/>
          </p:cNvSpPr>
          <p:nvPr/>
        </p:nvSpPr>
        <p:spPr bwMode="auto">
          <a:xfrm>
            <a:off x="8576248" y="4786313"/>
            <a:ext cx="20637" cy="393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600"/>
              </a:solidFill>
              <a:latin typeface="Arial" charset="0"/>
              <a:cs typeface="Arial" charset="0"/>
            </a:endParaRPr>
          </a:p>
        </p:txBody>
      </p:sp>
      <p:sp>
        <p:nvSpPr>
          <p:cNvPr id="4108" name="Line 7"/>
          <p:cNvSpPr>
            <a:spLocks noChangeShapeType="1"/>
          </p:cNvSpPr>
          <p:nvPr/>
        </p:nvSpPr>
        <p:spPr bwMode="auto">
          <a:xfrm flipH="1">
            <a:off x="8682040" y="5064125"/>
            <a:ext cx="15875" cy="17303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4109" name="Freeform 8"/>
          <p:cNvSpPr>
            <a:spLocks/>
          </p:cNvSpPr>
          <p:nvPr/>
        </p:nvSpPr>
        <p:spPr bwMode="auto">
          <a:xfrm>
            <a:off x="8712200" y="5180016"/>
            <a:ext cx="139700" cy="193675"/>
          </a:xfrm>
          <a:custGeom>
            <a:avLst/>
            <a:gdLst>
              <a:gd name="T0" fmla="*/ 2147483647 w 25"/>
              <a:gd name="T1" fmla="*/ 0 h 17"/>
              <a:gd name="T2" fmla="*/ 2147483647 w 25"/>
              <a:gd name="T3" fmla="*/ 0 h 17"/>
              <a:gd name="T4" fmla="*/ 2147483647 w 25"/>
              <a:gd name="T5" fmla="*/ 0 h 17"/>
              <a:gd name="T6" fmla="*/ 2147483647 w 25"/>
              <a:gd name="T7" fmla="*/ 0 h 17"/>
              <a:gd name="T8" fmla="*/ 0 w 25"/>
              <a:gd name="T9" fmla="*/ 0 h 17"/>
              <a:gd name="T10" fmla="*/ 0 w 25"/>
              <a:gd name="T11" fmla="*/ 2147483647 h 17"/>
              <a:gd name="T12" fmla="*/ 2147483647 w 25"/>
              <a:gd name="T13" fmla="*/ 2147483647 h 17"/>
              <a:gd name="T14" fmla="*/ 2147483647 w 25"/>
              <a:gd name="T15" fmla="*/ 2147483647 h 17"/>
              <a:gd name="T16" fmla="*/ 2147483647 w 25"/>
              <a:gd name="T17" fmla="*/ 2147483647 h 17"/>
              <a:gd name="T18" fmla="*/ 2147483647 w 25"/>
              <a:gd name="T19" fmla="*/ 2147483647 h 17"/>
              <a:gd name="T20" fmla="*/ 2147483647 w 25"/>
              <a:gd name="T21" fmla="*/ 2147483647 h 17"/>
              <a:gd name="T22" fmla="*/ 2147483647 w 25"/>
              <a:gd name="T23" fmla="*/ 2147483647 h 17"/>
              <a:gd name="T24" fmla="*/ 2147483647 w 25"/>
              <a:gd name="T25" fmla="*/ 2147483647 h 17"/>
              <a:gd name="T26" fmla="*/ 2147483647 w 25"/>
              <a:gd name="T27" fmla="*/ 2147483647 h 17"/>
              <a:gd name="T28" fmla="*/ 2147483647 w 25"/>
              <a:gd name="T29" fmla="*/ 2147483647 h 17"/>
              <a:gd name="T30" fmla="*/ 2147483647 w 25"/>
              <a:gd name="T31" fmla="*/ 2147483647 h 17"/>
              <a:gd name="T32" fmla="*/ 2147483647 w 25"/>
              <a:gd name="T33" fmla="*/ 0 h 17"/>
              <a:gd name="T34" fmla="*/ 2147483647 w 25"/>
              <a:gd name="T35" fmla="*/ 0 h 17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25"/>
              <a:gd name="T55" fmla="*/ 0 h 17"/>
              <a:gd name="T56" fmla="*/ 25 w 25"/>
              <a:gd name="T57" fmla="*/ 17 h 17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25" h="17">
                <a:moveTo>
                  <a:pt x="24" y="0"/>
                </a:moveTo>
                <a:lnTo>
                  <a:pt x="16" y="0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0" y="4"/>
                </a:lnTo>
                <a:lnTo>
                  <a:pt x="2" y="6"/>
                </a:lnTo>
                <a:lnTo>
                  <a:pt x="5" y="8"/>
                </a:lnTo>
                <a:lnTo>
                  <a:pt x="5" y="12"/>
                </a:lnTo>
                <a:lnTo>
                  <a:pt x="9" y="14"/>
                </a:lnTo>
                <a:lnTo>
                  <a:pt x="11" y="16"/>
                </a:lnTo>
                <a:lnTo>
                  <a:pt x="13" y="14"/>
                </a:lnTo>
                <a:lnTo>
                  <a:pt x="18" y="14"/>
                </a:lnTo>
                <a:lnTo>
                  <a:pt x="20" y="12"/>
                </a:lnTo>
                <a:lnTo>
                  <a:pt x="21" y="10"/>
                </a:lnTo>
                <a:lnTo>
                  <a:pt x="23" y="6"/>
                </a:lnTo>
                <a:lnTo>
                  <a:pt x="24" y="0"/>
                </a:lnTo>
              </a:path>
            </a:pathLst>
          </a:custGeom>
          <a:gradFill rotWithShape="0">
            <a:gsLst>
              <a:gs pos="0">
                <a:srgbClr val="66FFFF"/>
              </a:gs>
              <a:gs pos="100000">
                <a:srgbClr val="47B2B2"/>
              </a:gs>
            </a:gsLst>
            <a:lin ang="5400000" scaled="1"/>
          </a:gradFill>
          <a:ln w="9525" cap="rnd">
            <a:noFill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4110" name="Line 9"/>
          <p:cNvSpPr>
            <a:spLocks noChangeShapeType="1"/>
          </p:cNvSpPr>
          <p:nvPr/>
        </p:nvSpPr>
        <p:spPr bwMode="auto">
          <a:xfrm>
            <a:off x="8823327" y="4924428"/>
            <a:ext cx="9525" cy="2889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4111" name="Line 10"/>
          <p:cNvSpPr>
            <a:spLocks noChangeShapeType="1"/>
          </p:cNvSpPr>
          <p:nvPr/>
        </p:nvSpPr>
        <p:spPr bwMode="auto">
          <a:xfrm flipH="1">
            <a:off x="8843965" y="4962528"/>
            <a:ext cx="28575" cy="2508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grpSp>
        <p:nvGrpSpPr>
          <p:cNvPr id="4112" name="Group 11"/>
          <p:cNvGrpSpPr>
            <a:grpSpLocks/>
          </p:cNvGrpSpPr>
          <p:nvPr/>
        </p:nvGrpSpPr>
        <p:grpSpPr bwMode="auto">
          <a:xfrm>
            <a:off x="8913813" y="4491041"/>
            <a:ext cx="265112" cy="1025525"/>
            <a:chOff x="4424" y="2247"/>
            <a:chExt cx="148" cy="394"/>
          </a:xfrm>
        </p:grpSpPr>
        <p:sp>
          <p:nvSpPr>
            <p:cNvPr id="4142" name="Arc 12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43" name="Arc 13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44" name="Arc 14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45" name="AutoShape 15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46" name="AutoShape 16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01777" name="AutoShape 17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defRPr/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01778" name="AutoShape 18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defRPr/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4113" name="Group 19"/>
          <p:cNvGrpSpPr>
            <a:grpSpLocks/>
          </p:cNvGrpSpPr>
          <p:nvPr/>
        </p:nvGrpSpPr>
        <p:grpSpPr bwMode="auto">
          <a:xfrm>
            <a:off x="8678863" y="4454525"/>
            <a:ext cx="265112" cy="1023938"/>
            <a:chOff x="4424" y="2247"/>
            <a:chExt cx="148" cy="394"/>
          </a:xfrm>
        </p:grpSpPr>
        <p:sp>
          <p:nvSpPr>
            <p:cNvPr id="4135" name="Arc 20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6" name="Arc 21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7" name="Arc 22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8" name="AutoShape 23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9" name="AutoShape 24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01785" name="AutoShape 25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defRPr/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501786" name="AutoShape 26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defRPr/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4114" name="Freeform 27"/>
          <p:cNvSpPr>
            <a:spLocks/>
          </p:cNvSpPr>
          <p:nvPr/>
        </p:nvSpPr>
        <p:spPr bwMode="auto">
          <a:xfrm>
            <a:off x="8823325" y="5235578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sp>
        <p:nvSpPr>
          <p:cNvPr id="4115" name="Freeform 28"/>
          <p:cNvSpPr>
            <a:spLocks/>
          </p:cNvSpPr>
          <p:nvPr/>
        </p:nvSpPr>
        <p:spPr bwMode="auto">
          <a:xfrm>
            <a:off x="8534972" y="5314953"/>
            <a:ext cx="192087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600"/>
              </a:solidFill>
              <a:latin typeface="Arial" charset="0"/>
              <a:cs typeface="Arial" charset="0"/>
            </a:endParaRPr>
          </a:p>
        </p:txBody>
      </p:sp>
      <p:sp>
        <p:nvSpPr>
          <p:cNvPr id="4116" name="Freeform 29"/>
          <p:cNvSpPr>
            <a:spLocks/>
          </p:cNvSpPr>
          <p:nvPr/>
        </p:nvSpPr>
        <p:spPr bwMode="auto">
          <a:xfrm>
            <a:off x="8750300" y="5314953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pPr eaLnBrk="1" hangingPunct="1">
              <a:lnSpc>
                <a:spcPct val="100000"/>
              </a:lnSpc>
            </a:pPr>
            <a:endParaRPr lang="en-GB" sz="1400" b="1">
              <a:solidFill>
                <a:srgbClr val="0069AA"/>
              </a:solidFill>
              <a:latin typeface="Arial" charset="0"/>
              <a:cs typeface="Arial" charset="0"/>
            </a:endParaRPr>
          </a:p>
        </p:txBody>
      </p:sp>
      <p:grpSp>
        <p:nvGrpSpPr>
          <p:cNvPr id="4117" name="Group 30"/>
          <p:cNvGrpSpPr>
            <a:grpSpLocks/>
          </p:cNvGrpSpPr>
          <p:nvPr/>
        </p:nvGrpSpPr>
        <p:grpSpPr bwMode="auto">
          <a:xfrm>
            <a:off x="8887916" y="3927475"/>
            <a:ext cx="1187450" cy="592138"/>
            <a:chOff x="6226" y="3519"/>
            <a:chExt cx="1065" cy="530"/>
          </a:xfrm>
        </p:grpSpPr>
        <p:sp>
          <p:nvSpPr>
            <p:cNvPr id="4128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29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0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1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2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3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34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4119" name="AutoShape 46"/>
          <p:cNvSpPr>
            <a:spLocks/>
          </p:cNvSpPr>
          <p:nvPr/>
        </p:nvSpPr>
        <p:spPr bwMode="auto">
          <a:xfrm>
            <a:off x="1830390" y="554980"/>
            <a:ext cx="2403475" cy="3594100"/>
          </a:xfrm>
          <a:prstGeom prst="downArrow">
            <a:avLst>
              <a:gd name="adj1" fmla="val 50000"/>
              <a:gd name="adj2" fmla="val 37384"/>
            </a:avLst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1155700">
              <a:lnSpc>
                <a:spcPct val="100000"/>
              </a:lnSpc>
            </a:pPr>
            <a:endParaRPr lang="en-US" sz="3200" b="1" dirty="0">
              <a:solidFill>
                <a:srgbClr val="BBE0E3">
                  <a:lumMod val="10000"/>
                </a:srgbClr>
              </a:solidFill>
              <a:latin typeface="Arial" charset="0"/>
              <a:cs typeface="Arial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4711453" y="576064"/>
            <a:ext cx="4968230" cy="1700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r>
              <a:rPr lang="en-US" sz="4400" kern="0" dirty="0">
                <a:solidFill>
                  <a:srgbClr val="00B050"/>
                </a:solidFill>
                <a:latin typeface="Arial" charset="0"/>
                <a:cs typeface="Arial"/>
              </a:rPr>
              <a:t>single discharge</a:t>
            </a:r>
          </a:p>
          <a:p>
            <a:pPr algn="l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endParaRPr lang="en-US" sz="3600" kern="0" dirty="0">
              <a:solidFill>
                <a:srgbClr val="00B050"/>
              </a:solidFill>
              <a:latin typeface="Arial" charset="0"/>
              <a:cs typeface="Arial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606996" y="1347738"/>
            <a:ext cx="4680520" cy="129614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BBE0E3">
                    <a:lumMod val="10000"/>
                  </a:srgbClr>
                </a:solidFill>
                <a:latin typeface="Arial" charset="0"/>
                <a:cs typeface="Arial" charset="0"/>
              </a:rPr>
              <a:t>flow and</a:t>
            </a:r>
          </a:p>
          <a:p>
            <a:pPr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BBE0E3">
                    <a:lumMod val="10000"/>
                  </a:srgbClr>
                </a:solidFill>
                <a:latin typeface="Arial" charset="0"/>
                <a:cs typeface="Arial" charset="0"/>
              </a:rPr>
              <a:t>concentration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606996" y="4077072"/>
            <a:ext cx="3312368" cy="129614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6600CC"/>
                </a:solidFill>
                <a:latin typeface="Arial" charset="0"/>
                <a:cs typeface="Arial" charset="0"/>
              </a:rPr>
              <a:t>flow and</a:t>
            </a:r>
          </a:p>
          <a:p>
            <a:pPr algn="l"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6600CC"/>
                </a:solidFill>
                <a:latin typeface="Arial" charset="0"/>
                <a:cs typeface="Arial" charset="0"/>
              </a:rPr>
              <a:t>concentration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5108004" y="3789040"/>
            <a:ext cx="3275856" cy="129614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r"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006600"/>
                </a:solidFill>
                <a:latin typeface="Arial" charset="0"/>
                <a:cs typeface="Arial" charset="0"/>
              </a:rPr>
              <a:t>flow and</a:t>
            </a:r>
          </a:p>
          <a:p>
            <a:pPr algn="r" eaLnBrk="1" hangingPunct="1">
              <a:lnSpc>
                <a:spcPct val="100000"/>
              </a:lnSpc>
            </a:pPr>
            <a:r>
              <a:rPr lang="en-GB" sz="3600" b="1" dirty="0">
                <a:solidFill>
                  <a:srgbClr val="006600"/>
                </a:solidFill>
                <a:latin typeface="Arial" charset="0"/>
                <a:cs typeface="Arial" charset="0"/>
              </a:rPr>
              <a:t>concentration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ChangeArrowheads="1"/>
          </p:cNvSpPr>
          <p:nvPr/>
        </p:nvSpPr>
        <p:spPr bwMode="auto">
          <a:xfrm rot="10800000" flipV="1">
            <a:off x="96004" y="2131250"/>
            <a:ext cx="7551261" cy="3940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r>
              <a:rPr lang="en-GB" sz="5400" dirty="0">
                <a:solidFill>
                  <a:srgbClr val="003082"/>
                </a:solidFill>
              </a:rPr>
              <a:t>know our errors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endParaRPr lang="en-GB" sz="5400" dirty="0">
              <a:solidFill>
                <a:srgbClr val="003082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72BFC5"/>
              </a:buClr>
              <a:buFont typeface="Arial" pitchFamily="34" charset="0"/>
              <a:buChar char="•"/>
            </a:pPr>
            <a:r>
              <a:rPr lang="en-GB" sz="5400" dirty="0">
                <a:solidFill>
                  <a:srgbClr val="003082"/>
                </a:solidFill>
              </a:rPr>
              <a:t>use a mathematically correct form of standard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5600" dirty="0">
              <a:solidFill>
                <a:srgbClr val="0069AA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8200" dirty="0">
              <a:solidFill>
                <a:srgbClr val="0069AA"/>
              </a:solidFill>
            </a:endParaRPr>
          </a:p>
        </p:txBody>
      </p:sp>
      <p:sp>
        <p:nvSpPr>
          <p:cNvPr id="161795" name="Rectangle 31"/>
          <p:cNvSpPr>
            <a:spLocks noChangeArrowheads="1"/>
          </p:cNvSpPr>
          <p:nvPr/>
        </p:nvSpPr>
        <p:spPr bwMode="auto">
          <a:xfrm rot="10800000" flipV="1">
            <a:off x="201613" y="260350"/>
            <a:ext cx="9802812" cy="7080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814388" indent="-1588" algn="r" eaLnBrk="1" hangingPunct="1">
              <a:lnSpc>
                <a:spcPct val="97000"/>
              </a:lnSpc>
              <a:spcBef>
                <a:spcPct val="20000"/>
              </a:spcBef>
            </a:pPr>
            <a:r>
              <a:rPr lang="en-GB" sz="6600" dirty="0">
                <a:solidFill>
                  <a:srgbClr val="00B050"/>
                </a:solidFill>
              </a:rPr>
              <a:t>this means we must:</a:t>
            </a:r>
          </a:p>
        </p:txBody>
      </p:sp>
      <p:grpSp>
        <p:nvGrpSpPr>
          <p:cNvPr id="161796" name="Group 4"/>
          <p:cNvGrpSpPr>
            <a:grpSpLocks/>
          </p:cNvGrpSpPr>
          <p:nvPr/>
        </p:nvGrpSpPr>
        <p:grpSpPr bwMode="auto">
          <a:xfrm rot="-10001993" flipH="1" flipV="1">
            <a:off x="7316791" y="5032375"/>
            <a:ext cx="811212" cy="433388"/>
            <a:chOff x="1632" y="3273"/>
            <a:chExt cx="725" cy="367"/>
          </a:xfrm>
        </p:grpSpPr>
        <p:grpSp>
          <p:nvGrpSpPr>
            <p:cNvPr id="162085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89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90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91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92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86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87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88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797" name="Group 22"/>
          <p:cNvGrpSpPr>
            <a:grpSpLocks/>
          </p:cNvGrpSpPr>
          <p:nvPr/>
        </p:nvGrpSpPr>
        <p:grpSpPr bwMode="auto">
          <a:xfrm rot="10597291" flipH="1" flipV="1">
            <a:off x="8370889" y="4746625"/>
            <a:ext cx="811212" cy="433388"/>
            <a:chOff x="1632" y="3273"/>
            <a:chExt cx="725" cy="367"/>
          </a:xfrm>
        </p:grpSpPr>
        <p:grpSp>
          <p:nvGrpSpPr>
            <p:cNvPr id="16207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8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8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8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8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7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7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8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798" name="Group 32"/>
          <p:cNvGrpSpPr>
            <a:grpSpLocks/>
          </p:cNvGrpSpPr>
          <p:nvPr/>
        </p:nvGrpSpPr>
        <p:grpSpPr bwMode="auto">
          <a:xfrm rot="11366757" flipH="1" flipV="1">
            <a:off x="5735854" y="4987538"/>
            <a:ext cx="811213" cy="433387"/>
            <a:chOff x="1632" y="3273"/>
            <a:chExt cx="725" cy="367"/>
          </a:xfrm>
        </p:grpSpPr>
        <p:grpSp>
          <p:nvGrpSpPr>
            <p:cNvPr id="162069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73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74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75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76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70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71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72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799" name="Group 50"/>
          <p:cNvGrpSpPr>
            <a:grpSpLocks/>
          </p:cNvGrpSpPr>
          <p:nvPr/>
        </p:nvGrpSpPr>
        <p:grpSpPr bwMode="auto">
          <a:xfrm rot="10008729" flipH="1" flipV="1">
            <a:off x="7977192" y="5445125"/>
            <a:ext cx="811212" cy="433388"/>
            <a:chOff x="1632" y="3273"/>
            <a:chExt cx="725" cy="367"/>
          </a:xfrm>
        </p:grpSpPr>
        <p:grpSp>
          <p:nvGrpSpPr>
            <p:cNvPr id="162061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65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66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67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68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62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63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64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0" name="Group 32"/>
          <p:cNvGrpSpPr>
            <a:grpSpLocks/>
          </p:cNvGrpSpPr>
          <p:nvPr/>
        </p:nvGrpSpPr>
        <p:grpSpPr bwMode="auto">
          <a:xfrm rot="9783164" flipH="1" flipV="1">
            <a:off x="5519743" y="6329379"/>
            <a:ext cx="811212" cy="433387"/>
            <a:chOff x="1632" y="3273"/>
            <a:chExt cx="725" cy="367"/>
          </a:xfrm>
        </p:grpSpPr>
        <p:grpSp>
          <p:nvGrpSpPr>
            <p:cNvPr id="162053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57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58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59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60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54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55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56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1" name="Group 4"/>
          <p:cNvGrpSpPr>
            <a:grpSpLocks/>
          </p:cNvGrpSpPr>
          <p:nvPr/>
        </p:nvGrpSpPr>
        <p:grpSpPr bwMode="auto">
          <a:xfrm rot="-10001993" flipH="1" flipV="1">
            <a:off x="7488241" y="5184775"/>
            <a:ext cx="811212" cy="433388"/>
            <a:chOff x="1632" y="3273"/>
            <a:chExt cx="725" cy="367"/>
          </a:xfrm>
        </p:grpSpPr>
        <p:grpSp>
          <p:nvGrpSpPr>
            <p:cNvPr id="162045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49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50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51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52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46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47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48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2" name="Group 22"/>
          <p:cNvGrpSpPr>
            <a:grpSpLocks/>
          </p:cNvGrpSpPr>
          <p:nvPr/>
        </p:nvGrpSpPr>
        <p:grpSpPr bwMode="auto">
          <a:xfrm rot="8611981" flipH="1" flipV="1">
            <a:off x="7607063" y="2922560"/>
            <a:ext cx="811213" cy="433387"/>
            <a:chOff x="1632" y="3273"/>
            <a:chExt cx="725" cy="367"/>
          </a:xfrm>
        </p:grpSpPr>
        <p:grpSp>
          <p:nvGrpSpPr>
            <p:cNvPr id="16203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4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4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4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4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3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3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4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4" name="Group 50"/>
          <p:cNvGrpSpPr>
            <a:grpSpLocks/>
          </p:cNvGrpSpPr>
          <p:nvPr/>
        </p:nvGrpSpPr>
        <p:grpSpPr bwMode="auto">
          <a:xfrm rot="10008729" flipH="1" flipV="1">
            <a:off x="8148643" y="5597525"/>
            <a:ext cx="811212" cy="433388"/>
            <a:chOff x="1632" y="3273"/>
            <a:chExt cx="725" cy="367"/>
          </a:xfrm>
        </p:grpSpPr>
        <p:grpSp>
          <p:nvGrpSpPr>
            <p:cNvPr id="162021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25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26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27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28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22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23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24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5" name="Group 4"/>
          <p:cNvGrpSpPr>
            <a:grpSpLocks/>
          </p:cNvGrpSpPr>
          <p:nvPr/>
        </p:nvGrpSpPr>
        <p:grpSpPr bwMode="auto">
          <a:xfrm rot="9048269" flipH="1" flipV="1">
            <a:off x="7488241" y="4356100"/>
            <a:ext cx="811212" cy="433388"/>
            <a:chOff x="1632" y="3273"/>
            <a:chExt cx="725" cy="367"/>
          </a:xfrm>
        </p:grpSpPr>
        <p:grpSp>
          <p:nvGrpSpPr>
            <p:cNvPr id="162013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17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18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19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20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14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15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16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6" name="Group 22"/>
          <p:cNvGrpSpPr>
            <a:grpSpLocks/>
          </p:cNvGrpSpPr>
          <p:nvPr/>
        </p:nvGrpSpPr>
        <p:grpSpPr bwMode="auto">
          <a:xfrm rot="10448667" flipH="1" flipV="1">
            <a:off x="8542339" y="4068763"/>
            <a:ext cx="811212" cy="433387"/>
            <a:chOff x="1632" y="3273"/>
            <a:chExt cx="725" cy="367"/>
          </a:xfrm>
        </p:grpSpPr>
        <p:grpSp>
          <p:nvGrpSpPr>
            <p:cNvPr id="16200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200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1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201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201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200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200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00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8" name="Group 50"/>
          <p:cNvGrpSpPr>
            <a:grpSpLocks/>
          </p:cNvGrpSpPr>
          <p:nvPr/>
        </p:nvGrpSpPr>
        <p:grpSpPr bwMode="auto">
          <a:xfrm rot="9193874" flipH="1" flipV="1">
            <a:off x="7789917" y="4767279"/>
            <a:ext cx="811212" cy="433387"/>
            <a:chOff x="1632" y="3273"/>
            <a:chExt cx="725" cy="367"/>
          </a:xfrm>
        </p:grpSpPr>
        <p:grpSp>
          <p:nvGrpSpPr>
            <p:cNvPr id="161989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93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94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95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96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90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91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92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09" name="Group 4"/>
          <p:cNvGrpSpPr>
            <a:grpSpLocks/>
          </p:cNvGrpSpPr>
          <p:nvPr/>
        </p:nvGrpSpPr>
        <p:grpSpPr bwMode="auto">
          <a:xfrm rot="9048269" flipH="1" flipV="1">
            <a:off x="7581909" y="6062663"/>
            <a:ext cx="809625" cy="431800"/>
            <a:chOff x="1632" y="3273"/>
            <a:chExt cx="725" cy="367"/>
          </a:xfrm>
        </p:grpSpPr>
        <p:grpSp>
          <p:nvGrpSpPr>
            <p:cNvPr id="161981" name="Group 5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85" name="Oval 6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86" name="AutoShape 7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87" name="AutoShape 8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88" name="AutoShape 9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82" name="Oval 10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83" name="Freeform 11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84" name="Oval 12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10" name="Group 22"/>
          <p:cNvGrpSpPr>
            <a:grpSpLocks/>
          </p:cNvGrpSpPr>
          <p:nvPr/>
        </p:nvGrpSpPr>
        <p:grpSpPr bwMode="auto">
          <a:xfrm rot="10448667" flipH="1" flipV="1">
            <a:off x="8713789" y="4221179"/>
            <a:ext cx="811212" cy="433387"/>
            <a:chOff x="1632" y="3273"/>
            <a:chExt cx="725" cy="367"/>
          </a:xfrm>
        </p:grpSpPr>
        <p:grpSp>
          <p:nvGrpSpPr>
            <p:cNvPr id="161973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77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78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79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80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74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75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76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11" name="Group 32"/>
          <p:cNvGrpSpPr>
            <a:grpSpLocks/>
          </p:cNvGrpSpPr>
          <p:nvPr/>
        </p:nvGrpSpPr>
        <p:grpSpPr bwMode="auto">
          <a:xfrm rot="7196562" flipH="1" flipV="1">
            <a:off x="7054761" y="3604063"/>
            <a:ext cx="811212" cy="433388"/>
            <a:chOff x="1632" y="3273"/>
            <a:chExt cx="725" cy="367"/>
          </a:xfrm>
        </p:grpSpPr>
        <p:grpSp>
          <p:nvGrpSpPr>
            <p:cNvPr id="161965" name="Group 3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69" name="Oval 3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70" name="AutoShape 3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71" name="AutoShape 3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72" name="AutoShape 3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66" name="Oval 3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67" name="Freeform 3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68" name="Oval 4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12" name="Group 50"/>
          <p:cNvGrpSpPr>
            <a:grpSpLocks/>
          </p:cNvGrpSpPr>
          <p:nvPr/>
        </p:nvGrpSpPr>
        <p:grpSpPr bwMode="auto">
          <a:xfrm rot="8984672" flipH="1" flipV="1">
            <a:off x="8320093" y="4919679"/>
            <a:ext cx="811212" cy="433387"/>
            <a:chOff x="1632" y="3273"/>
            <a:chExt cx="725" cy="367"/>
          </a:xfrm>
        </p:grpSpPr>
        <p:grpSp>
          <p:nvGrpSpPr>
            <p:cNvPr id="161957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61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62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63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64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58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59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60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14" name="Group 50"/>
          <p:cNvGrpSpPr>
            <a:grpSpLocks/>
          </p:cNvGrpSpPr>
          <p:nvPr/>
        </p:nvGrpSpPr>
        <p:grpSpPr bwMode="auto">
          <a:xfrm rot="10800000" flipH="1" flipV="1">
            <a:off x="7175348" y="5555151"/>
            <a:ext cx="811212" cy="433388"/>
            <a:chOff x="1632" y="3273"/>
            <a:chExt cx="725" cy="367"/>
          </a:xfrm>
        </p:grpSpPr>
        <p:grpSp>
          <p:nvGrpSpPr>
            <p:cNvPr id="161941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945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46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947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48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942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943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944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0" name="Group 22"/>
          <p:cNvGrpSpPr>
            <a:grpSpLocks/>
          </p:cNvGrpSpPr>
          <p:nvPr/>
        </p:nvGrpSpPr>
        <p:grpSpPr bwMode="auto">
          <a:xfrm rot="-8987848" flipH="1" flipV="1">
            <a:off x="9191629" y="5168900"/>
            <a:ext cx="811213" cy="433388"/>
            <a:chOff x="1632" y="3273"/>
            <a:chExt cx="725" cy="367"/>
          </a:xfrm>
        </p:grpSpPr>
        <p:grpSp>
          <p:nvGrpSpPr>
            <p:cNvPr id="161893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97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98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99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900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94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95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96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1" name="Group 50"/>
          <p:cNvGrpSpPr>
            <a:grpSpLocks/>
          </p:cNvGrpSpPr>
          <p:nvPr/>
        </p:nvGrpSpPr>
        <p:grpSpPr bwMode="auto">
          <a:xfrm rot="-10487119" flipH="1" flipV="1">
            <a:off x="8797925" y="5867400"/>
            <a:ext cx="811213" cy="433388"/>
            <a:chOff x="1632" y="3273"/>
            <a:chExt cx="725" cy="367"/>
          </a:xfrm>
        </p:grpSpPr>
        <p:grpSp>
          <p:nvGrpSpPr>
            <p:cNvPr id="161885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89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90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91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92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86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87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88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3" name="Group 50"/>
          <p:cNvGrpSpPr>
            <a:grpSpLocks/>
          </p:cNvGrpSpPr>
          <p:nvPr/>
        </p:nvGrpSpPr>
        <p:grpSpPr bwMode="auto">
          <a:xfrm rot="-10487119" flipH="1" flipV="1">
            <a:off x="8969375" y="6338904"/>
            <a:ext cx="811213" cy="433387"/>
            <a:chOff x="1632" y="3273"/>
            <a:chExt cx="725" cy="367"/>
          </a:xfrm>
        </p:grpSpPr>
        <p:grpSp>
          <p:nvGrpSpPr>
            <p:cNvPr id="161869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73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74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75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76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70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71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72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4" name="Group 22"/>
          <p:cNvGrpSpPr>
            <a:grpSpLocks/>
          </p:cNvGrpSpPr>
          <p:nvPr/>
        </p:nvGrpSpPr>
        <p:grpSpPr bwMode="auto">
          <a:xfrm rot="11552819" flipH="1" flipV="1">
            <a:off x="9361492" y="4491054"/>
            <a:ext cx="811212" cy="433387"/>
            <a:chOff x="1632" y="3273"/>
            <a:chExt cx="725" cy="367"/>
          </a:xfrm>
        </p:grpSpPr>
        <p:grpSp>
          <p:nvGrpSpPr>
            <p:cNvPr id="16186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65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66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67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68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62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63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64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5" name="Group 50"/>
          <p:cNvGrpSpPr>
            <a:grpSpLocks/>
          </p:cNvGrpSpPr>
          <p:nvPr/>
        </p:nvGrpSpPr>
        <p:grpSpPr bwMode="auto">
          <a:xfrm rot="8753101" flipH="1" flipV="1">
            <a:off x="8969375" y="5189554"/>
            <a:ext cx="811213" cy="433387"/>
            <a:chOff x="1632" y="3273"/>
            <a:chExt cx="725" cy="367"/>
          </a:xfrm>
        </p:grpSpPr>
        <p:grpSp>
          <p:nvGrpSpPr>
            <p:cNvPr id="161853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57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58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59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60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54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55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56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6" name="Group 22"/>
          <p:cNvGrpSpPr>
            <a:grpSpLocks/>
          </p:cNvGrpSpPr>
          <p:nvPr/>
        </p:nvGrpSpPr>
        <p:grpSpPr bwMode="auto">
          <a:xfrm rot="-8418869" flipH="1" flipV="1">
            <a:off x="9532942" y="4643454"/>
            <a:ext cx="811212" cy="433387"/>
            <a:chOff x="1632" y="3273"/>
            <a:chExt cx="725" cy="367"/>
          </a:xfrm>
        </p:grpSpPr>
        <p:grpSp>
          <p:nvGrpSpPr>
            <p:cNvPr id="16184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4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5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5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5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4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4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4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161827" name="Group 50"/>
          <p:cNvGrpSpPr>
            <a:grpSpLocks/>
          </p:cNvGrpSpPr>
          <p:nvPr/>
        </p:nvGrpSpPr>
        <p:grpSpPr bwMode="auto">
          <a:xfrm rot="8563143" flipH="1" flipV="1">
            <a:off x="9139247" y="5343525"/>
            <a:ext cx="809625" cy="433388"/>
            <a:chOff x="1632" y="3273"/>
            <a:chExt cx="725" cy="367"/>
          </a:xfrm>
        </p:grpSpPr>
        <p:grpSp>
          <p:nvGrpSpPr>
            <p:cNvPr id="161837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61841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42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161843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161844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161838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161839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840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01" name="Group 22"/>
          <p:cNvGrpSpPr>
            <a:grpSpLocks/>
          </p:cNvGrpSpPr>
          <p:nvPr/>
        </p:nvGrpSpPr>
        <p:grpSpPr bwMode="auto">
          <a:xfrm rot="5851127" flipH="1" flipV="1">
            <a:off x="8523289" y="2583124"/>
            <a:ext cx="811212" cy="433388"/>
            <a:chOff x="1632" y="3273"/>
            <a:chExt cx="725" cy="367"/>
          </a:xfrm>
        </p:grpSpPr>
        <p:grpSp>
          <p:nvGrpSpPr>
            <p:cNvPr id="30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0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0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0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0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0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0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0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10" name="Group 22"/>
          <p:cNvGrpSpPr>
            <a:grpSpLocks/>
          </p:cNvGrpSpPr>
          <p:nvPr/>
        </p:nvGrpSpPr>
        <p:grpSpPr bwMode="auto">
          <a:xfrm rot="7330815" flipH="1" flipV="1">
            <a:off x="8694739" y="1905262"/>
            <a:ext cx="811212" cy="433387"/>
            <a:chOff x="1632" y="3273"/>
            <a:chExt cx="725" cy="367"/>
          </a:xfrm>
        </p:grpSpPr>
        <p:grpSp>
          <p:nvGrpSpPr>
            <p:cNvPr id="31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15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16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17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18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12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13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14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19" name="Group 50"/>
          <p:cNvGrpSpPr>
            <a:grpSpLocks/>
          </p:cNvGrpSpPr>
          <p:nvPr/>
        </p:nvGrpSpPr>
        <p:grpSpPr bwMode="auto">
          <a:xfrm rot="8476591" flipH="1" flipV="1">
            <a:off x="6539490" y="2272949"/>
            <a:ext cx="811212" cy="433387"/>
            <a:chOff x="1632" y="3273"/>
            <a:chExt cx="725" cy="367"/>
          </a:xfrm>
        </p:grpSpPr>
        <p:grpSp>
          <p:nvGrpSpPr>
            <p:cNvPr id="320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24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25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26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27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21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22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23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28" name="Group 22"/>
          <p:cNvGrpSpPr>
            <a:grpSpLocks/>
          </p:cNvGrpSpPr>
          <p:nvPr/>
        </p:nvGrpSpPr>
        <p:grpSpPr bwMode="auto">
          <a:xfrm rot="7330815" flipH="1" flipV="1">
            <a:off x="9490446" y="1793274"/>
            <a:ext cx="811212" cy="433387"/>
            <a:chOff x="1632" y="3273"/>
            <a:chExt cx="725" cy="367"/>
          </a:xfrm>
        </p:grpSpPr>
        <p:grpSp>
          <p:nvGrpSpPr>
            <p:cNvPr id="329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33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34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35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36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30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31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32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37" name="Group 50"/>
          <p:cNvGrpSpPr>
            <a:grpSpLocks/>
          </p:cNvGrpSpPr>
          <p:nvPr/>
        </p:nvGrpSpPr>
        <p:grpSpPr bwMode="auto">
          <a:xfrm rot="8330108" flipH="1" flipV="1">
            <a:off x="8604411" y="3209406"/>
            <a:ext cx="811212" cy="433387"/>
            <a:chOff x="1632" y="3273"/>
            <a:chExt cx="725" cy="367"/>
          </a:xfrm>
        </p:grpSpPr>
        <p:grpSp>
          <p:nvGrpSpPr>
            <p:cNvPr id="338" name="Group 5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42" name="Oval 5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43" name="AutoShape 5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44" name="AutoShape 5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45" name="AutoShape 5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39" name="Oval 5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40" name="Freeform 5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41" name="Oval 5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  <p:grpSp>
        <p:nvGrpSpPr>
          <p:cNvPr id="346" name="Group 22"/>
          <p:cNvGrpSpPr>
            <a:grpSpLocks/>
          </p:cNvGrpSpPr>
          <p:nvPr/>
        </p:nvGrpSpPr>
        <p:grpSpPr bwMode="auto">
          <a:xfrm rot="8434967" flipH="1" flipV="1">
            <a:off x="9513892" y="2327553"/>
            <a:ext cx="811212" cy="433387"/>
            <a:chOff x="1632" y="3273"/>
            <a:chExt cx="725" cy="367"/>
          </a:xfrm>
        </p:grpSpPr>
        <p:grpSp>
          <p:nvGrpSpPr>
            <p:cNvPr id="34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351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52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  <p:sp>
            <p:nvSpPr>
              <p:cNvPr id="353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 dirty="0"/>
              </a:p>
            </p:txBody>
          </p:sp>
          <p:sp>
            <p:nvSpPr>
              <p:cNvPr id="354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 dirty="0">
                  <a:solidFill>
                    <a:srgbClr val="0069AA"/>
                  </a:solidFill>
                </a:endParaRPr>
              </a:p>
            </p:txBody>
          </p:sp>
        </p:grpSp>
        <p:sp>
          <p:nvSpPr>
            <p:cNvPr id="348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  <p:sp>
          <p:nvSpPr>
            <p:cNvPr id="349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8218433 h 17"/>
                <a:gd name="T2" fmla="*/ 49211008 w 39"/>
                <a:gd name="T3" fmla="*/ 8218433 h 17"/>
                <a:gd name="T4" fmla="*/ 87338073 w 39"/>
                <a:gd name="T5" fmla="*/ 7092986 h 17"/>
                <a:gd name="T6" fmla="*/ 123508195 w 39"/>
                <a:gd name="T7" fmla="*/ 6350608 h 17"/>
                <a:gd name="T8" fmla="*/ 161296799 w 39"/>
                <a:gd name="T9" fmla="*/ 3974121 h 17"/>
                <a:gd name="T10" fmla="*/ 194829533 w 39"/>
                <a:gd name="T11" fmla="*/ 1833665 h 17"/>
                <a:gd name="T12" fmla="*/ 238550482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50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69A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6156706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ChangeArrowheads="1"/>
          </p:cNvSpPr>
          <p:nvPr/>
        </p:nvSpPr>
        <p:spPr bwMode="auto">
          <a:xfrm>
            <a:off x="895030" y="732446"/>
            <a:ext cx="8424863" cy="60379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136525" tIns="68262" rIns="136525" bIns="68262" anchor="ctr">
            <a:spAutoFit/>
          </a:bodyPr>
          <a:lstStyle/>
          <a:p>
            <a:pPr algn="r" defTabSz="1352550"/>
            <a:r>
              <a:rPr lang="en-US" sz="9600" dirty="0">
                <a:solidFill>
                  <a:srgbClr val="005991"/>
                </a:solidFill>
              </a:rPr>
              <a:t>how do we do the mixing calculations?</a:t>
            </a:r>
          </a:p>
          <a:p>
            <a:pPr algn="r" defTabSz="1352550"/>
            <a:endParaRPr lang="en-US" sz="13800" dirty="0">
              <a:solidFill>
                <a:srgbClr val="005991"/>
              </a:solidFill>
            </a:endParaRPr>
          </a:p>
        </p:txBody>
      </p:sp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000" dirty="0">
                <a:solidFill>
                  <a:srgbClr val="002060"/>
                </a:solidFill>
              </a:rPr>
              <a:t>mix the annual means ? 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502777" y="2178118"/>
            <a:ext cx="944745" cy="134963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70C0"/>
                </a:solidFill>
                <a:latin typeface="Arial" charset="0"/>
              </a:rPr>
              <a:t>M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479204" y="2204864"/>
            <a:ext cx="936104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B050"/>
                </a:solidFill>
                <a:latin typeface="Arial" charset="0"/>
              </a:rPr>
              <a:t>M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559324" y="2132856"/>
            <a:ext cx="1008112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3082"/>
                </a:solidFill>
                <a:latin typeface="Arial" charset="0"/>
              </a:rPr>
              <a:t>+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647556" y="2132856"/>
            <a:ext cx="864096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FF0000"/>
                </a:solidFill>
                <a:latin typeface="Arial" charset="0"/>
              </a:rPr>
              <a:t>m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711452" y="2132856"/>
            <a:ext cx="792088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FF6600"/>
                </a:solidFill>
                <a:latin typeface="Arial" charset="0"/>
              </a:rPr>
              <a:t>m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7015708" y="2924944"/>
            <a:ext cx="1080120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3082"/>
                </a:solidFill>
                <a:latin typeface="Arial" charset="0"/>
              </a:rPr>
              <a:t>=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8095828" y="2852936"/>
            <a:ext cx="1008112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FF00FF"/>
                </a:solidFill>
              </a:rPr>
              <a:t>M</a:t>
            </a:r>
            <a:endParaRPr lang="en-GB" sz="9600" dirty="0">
              <a:solidFill>
                <a:srgbClr val="FF00FF"/>
              </a:solidFill>
              <a:latin typeface="Arial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551212" y="3717032"/>
            <a:ext cx="1008112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70C0"/>
                </a:solidFill>
              </a:rPr>
              <a:t>M</a:t>
            </a:r>
            <a:endParaRPr lang="en-GB" sz="9600" dirty="0">
              <a:solidFill>
                <a:srgbClr val="0070C0"/>
              </a:solidFill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59324" y="3717032"/>
            <a:ext cx="1008112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003082"/>
                </a:solidFill>
                <a:latin typeface="Arial" charset="0"/>
              </a:rPr>
              <a:t>+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567436" y="3717032"/>
            <a:ext cx="1008112" cy="144016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r>
              <a:rPr lang="en-GB" sz="9600" dirty="0">
                <a:solidFill>
                  <a:srgbClr val="FF6600"/>
                </a:solidFill>
              </a:rPr>
              <a:t>m</a:t>
            </a:r>
            <a:endParaRPr lang="en-GB" sz="9600" dirty="0">
              <a:solidFill>
                <a:srgbClr val="FF6600"/>
              </a:solidFill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399084" y="3645024"/>
            <a:ext cx="5328592" cy="144016"/>
          </a:xfrm>
          <a:prstGeom prst="rect">
            <a:avLst/>
          </a:prstGeom>
          <a:solidFill>
            <a:srgbClr val="0000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>
              <a:lnSpc>
                <a:spcPct val="100000"/>
              </a:lnSpc>
            </a:pPr>
            <a:endParaRPr lang="en-GB" sz="2100">
              <a:solidFill>
                <a:srgbClr val="003082"/>
              </a:solidFill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01E84F-D09D-460A-97E8-229F62D66EC9}"/>
              </a:ext>
            </a:extLst>
          </p:cNvPr>
          <p:cNvSpPr/>
          <p:nvPr/>
        </p:nvSpPr>
        <p:spPr bwMode="auto">
          <a:xfrm rot="17227536">
            <a:off x="7100937" y="3680391"/>
            <a:ext cx="898005" cy="11223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>
            <a:grpSpLocks/>
          </p:cNvGrpSpPr>
          <p:nvPr/>
        </p:nvGrpSpPr>
        <p:grpSpPr bwMode="auto">
          <a:xfrm rot="-9809264" flipH="1" flipV="1">
            <a:off x="8689977" y="5086350"/>
            <a:ext cx="720725" cy="433388"/>
            <a:chOff x="1632" y="3273"/>
            <a:chExt cx="725" cy="367"/>
          </a:xfrm>
        </p:grpSpPr>
        <p:grpSp>
          <p:nvGrpSpPr>
            <p:cNvPr id="3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60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60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60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60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9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9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9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4" name="Group 22"/>
          <p:cNvGrpSpPr>
            <a:grpSpLocks/>
          </p:cNvGrpSpPr>
          <p:nvPr/>
        </p:nvGrpSpPr>
        <p:grpSpPr bwMode="auto">
          <a:xfrm rot="9783164" flipH="1" flipV="1">
            <a:off x="8312152" y="4365625"/>
            <a:ext cx="720725" cy="433388"/>
            <a:chOff x="1632" y="3273"/>
            <a:chExt cx="725" cy="367"/>
          </a:xfrm>
        </p:grpSpPr>
        <p:grpSp>
          <p:nvGrpSpPr>
            <p:cNvPr id="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92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93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94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95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89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90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91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sp>
        <p:nvSpPr>
          <p:cNvPr id="156676" name="Rectangle 40"/>
          <p:cNvSpPr>
            <a:spLocks noChangeArrowheads="1"/>
          </p:cNvSpPr>
          <p:nvPr/>
        </p:nvSpPr>
        <p:spPr bwMode="auto">
          <a:xfrm rot="10800000" flipV="1">
            <a:off x="679451" y="1793878"/>
            <a:ext cx="8697913" cy="3940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4600">
              <a:solidFill>
                <a:srgbClr val="669900"/>
              </a:solidFill>
            </a:endParaRPr>
          </a:p>
          <a:p>
            <a:pPr marL="536575" indent="-536575" algn="l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4600">
              <a:solidFill>
                <a:srgbClr val="0069AA"/>
              </a:solidFill>
            </a:endParaRPr>
          </a:p>
          <a:p>
            <a:pPr marL="536575" indent="-536575" algn="l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9000">
              <a:solidFill>
                <a:srgbClr val="FF0000"/>
              </a:solidFill>
            </a:endParaRPr>
          </a:p>
          <a:p>
            <a:pPr marL="536575" indent="-536575" algn="l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4600">
              <a:solidFill>
                <a:srgbClr val="0069AA"/>
              </a:solidFill>
            </a:endParaRPr>
          </a:p>
          <a:p>
            <a:pPr marL="536575" indent="-536575" algn="l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800">
              <a:solidFill>
                <a:srgbClr val="0069AA"/>
              </a:solidFill>
            </a:endParaRPr>
          </a:p>
        </p:txBody>
      </p:sp>
      <p:sp>
        <p:nvSpPr>
          <p:cNvPr id="156677" name="Rectangle 42"/>
          <p:cNvSpPr>
            <a:spLocks noChangeArrowheads="1"/>
          </p:cNvSpPr>
          <p:nvPr/>
        </p:nvSpPr>
        <p:spPr bwMode="auto">
          <a:xfrm rot="10800000" flipV="1">
            <a:off x="858840" y="188916"/>
            <a:ext cx="8893175" cy="7080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176213" indent="-1588" algn="l">
              <a:lnSpc>
                <a:spcPct val="97000"/>
              </a:lnSpc>
              <a:spcBef>
                <a:spcPct val="20000"/>
              </a:spcBef>
            </a:pPr>
            <a:r>
              <a:rPr lang="en-GB" sz="7400" dirty="0">
                <a:solidFill>
                  <a:srgbClr val="0069AA"/>
                </a:solidFill>
              </a:rPr>
              <a:t>model </a:t>
            </a:r>
            <a:r>
              <a:rPr lang="en-GB" sz="7400" u="sng" dirty="0">
                <a:solidFill>
                  <a:srgbClr val="0069AA"/>
                </a:solidFill>
              </a:rPr>
              <a:t>several years </a:t>
            </a:r>
            <a:r>
              <a:rPr lang="en-GB" sz="7400" dirty="0">
                <a:solidFill>
                  <a:srgbClr val="0069AA"/>
                </a:solidFill>
              </a:rPr>
              <a:t>of daily data?</a:t>
            </a:r>
          </a:p>
        </p:txBody>
      </p:sp>
      <p:grpSp>
        <p:nvGrpSpPr>
          <p:cNvPr id="6" name="Group 52"/>
          <p:cNvGrpSpPr>
            <a:grpSpLocks/>
          </p:cNvGrpSpPr>
          <p:nvPr/>
        </p:nvGrpSpPr>
        <p:grpSpPr bwMode="auto">
          <a:xfrm rot="9049589" flipH="1" flipV="1">
            <a:off x="7807327" y="5299075"/>
            <a:ext cx="720725" cy="433388"/>
            <a:chOff x="1632" y="3273"/>
            <a:chExt cx="725" cy="367"/>
          </a:xfrm>
        </p:grpSpPr>
        <p:grpSp>
          <p:nvGrpSpPr>
            <p:cNvPr id="7" name="Group 5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84" name="Oval 5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85" name="AutoShape 5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86" name="AutoShape 5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87" name="AutoShape 5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81" name="Oval 5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82" name="Freeform 5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83" name="Oval 6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8" name="Group 61"/>
          <p:cNvGrpSpPr>
            <a:grpSpLocks/>
          </p:cNvGrpSpPr>
          <p:nvPr/>
        </p:nvGrpSpPr>
        <p:grpSpPr bwMode="auto">
          <a:xfrm rot="-9809264" flipH="1" flipV="1">
            <a:off x="8689977" y="5086350"/>
            <a:ext cx="720725" cy="433388"/>
            <a:chOff x="1632" y="3273"/>
            <a:chExt cx="725" cy="367"/>
          </a:xfrm>
        </p:grpSpPr>
        <p:grpSp>
          <p:nvGrpSpPr>
            <p:cNvPr id="9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76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77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78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79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73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74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75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0" name="Group 70"/>
          <p:cNvGrpSpPr>
            <a:grpSpLocks/>
          </p:cNvGrpSpPr>
          <p:nvPr/>
        </p:nvGrpSpPr>
        <p:grpSpPr bwMode="auto">
          <a:xfrm rot="9783164" flipH="1" flipV="1">
            <a:off x="8312152" y="4365625"/>
            <a:ext cx="720725" cy="433388"/>
            <a:chOff x="1632" y="3273"/>
            <a:chExt cx="725" cy="367"/>
          </a:xfrm>
        </p:grpSpPr>
        <p:grpSp>
          <p:nvGrpSpPr>
            <p:cNvPr id="11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68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69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70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71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65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66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67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2" name="Group 97"/>
          <p:cNvGrpSpPr>
            <a:grpSpLocks/>
          </p:cNvGrpSpPr>
          <p:nvPr/>
        </p:nvGrpSpPr>
        <p:grpSpPr bwMode="auto">
          <a:xfrm rot="9783164" flipH="1" flipV="1">
            <a:off x="7593015" y="4868866"/>
            <a:ext cx="720725" cy="433387"/>
            <a:chOff x="1632" y="3273"/>
            <a:chExt cx="725" cy="367"/>
          </a:xfrm>
        </p:grpSpPr>
        <p:grpSp>
          <p:nvGrpSpPr>
            <p:cNvPr id="13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60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61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62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63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57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58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59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4" name="Group 12"/>
          <p:cNvGrpSpPr>
            <a:grpSpLocks/>
          </p:cNvGrpSpPr>
          <p:nvPr/>
        </p:nvGrpSpPr>
        <p:grpSpPr bwMode="auto">
          <a:xfrm rot="9443895" flipH="1" flipV="1">
            <a:off x="8905876" y="5302250"/>
            <a:ext cx="720725" cy="433388"/>
            <a:chOff x="1632" y="3273"/>
            <a:chExt cx="725" cy="367"/>
          </a:xfrm>
        </p:grpSpPr>
        <p:grpSp>
          <p:nvGrpSpPr>
            <p:cNvPr id="15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52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53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54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55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49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50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51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6" name="Group 22"/>
          <p:cNvGrpSpPr>
            <a:grpSpLocks/>
          </p:cNvGrpSpPr>
          <p:nvPr/>
        </p:nvGrpSpPr>
        <p:grpSpPr bwMode="auto">
          <a:xfrm rot="7436323" flipH="1" flipV="1">
            <a:off x="8527258" y="4582319"/>
            <a:ext cx="720725" cy="433388"/>
            <a:chOff x="1632" y="3273"/>
            <a:chExt cx="725" cy="367"/>
          </a:xfrm>
        </p:grpSpPr>
        <p:grpSp>
          <p:nvGrpSpPr>
            <p:cNvPr id="1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44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45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46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47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41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42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43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8" name="Group 61"/>
          <p:cNvGrpSpPr>
            <a:grpSpLocks/>
          </p:cNvGrpSpPr>
          <p:nvPr/>
        </p:nvGrpSpPr>
        <p:grpSpPr bwMode="auto">
          <a:xfrm rot="9443895" flipH="1" flipV="1">
            <a:off x="8905876" y="5302250"/>
            <a:ext cx="720725" cy="433388"/>
            <a:chOff x="1632" y="3273"/>
            <a:chExt cx="725" cy="367"/>
          </a:xfrm>
        </p:grpSpPr>
        <p:grpSp>
          <p:nvGrpSpPr>
            <p:cNvPr id="19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36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37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38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39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33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34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35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20" name="Group 70"/>
          <p:cNvGrpSpPr>
            <a:grpSpLocks/>
          </p:cNvGrpSpPr>
          <p:nvPr/>
        </p:nvGrpSpPr>
        <p:grpSpPr bwMode="auto">
          <a:xfrm rot="7436323" flipH="1" flipV="1">
            <a:off x="8527258" y="4582319"/>
            <a:ext cx="720725" cy="433388"/>
            <a:chOff x="1632" y="3273"/>
            <a:chExt cx="725" cy="367"/>
          </a:xfrm>
        </p:grpSpPr>
        <p:grpSp>
          <p:nvGrpSpPr>
            <p:cNvPr id="21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28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29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30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31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25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26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27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22" name="Group 97"/>
          <p:cNvGrpSpPr>
            <a:grpSpLocks/>
          </p:cNvGrpSpPr>
          <p:nvPr/>
        </p:nvGrpSpPr>
        <p:grpSpPr bwMode="auto">
          <a:xfrm rot="7436323" flipH="1" flipV="1">
            <a:off x="7808121" y="5085559"/>
            <a:ext cx="720725" cy="433387"/>
            <a:chOff x="1632" y="3273"/>
            <a:chExt cx="725" cy="367"/>
          </a:xfrm>
        </p:grpSpPr>
        <p:grpSp>
          <p:nvGrpSpPr>
            <p:cNvPr id="23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20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21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22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23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17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18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19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24" name="Group 12"/>
          <p:cNvGrpSpPr>
            <a:grpSpLocks/>
          </p:cNvGrpSpPr>
          <p:nvPr/>
        </p:nvGrpSpPr>
        <p:grpSpPr bwMode="auto">
          <a:xfrm rot="9727916" flipH="1" flipV="1">
            <a:off x="6816727" y="5302250"/>
            <a:ext cx="720725" cy="433388"/>
            <a:chOff x="1632" y="3273"/>
            <a:chExt cx="725" cy="367"/>
          </a:xfrm>
        </p:grpSpPr>
        <p:grpSp>
          <p:nvGrpSpPr>
            <p:cNvPr id="25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12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13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14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15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09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10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11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26" name="Group 22"/>
          <p:cNvGrpSpPr>
            <a:grpSpLocks/>
          </p:cNvGrpSpPr>
          <p:nvPr/>
        </p:nvGrpSpPr>
        <p:grpSpPr bwMode="auto">
          <a:xfrm rot="7720344" flipH="1" flipV="1">
            <a:off x="6438108" y="4582319"/>
            <a:ext cx="720725" cy="433388"/>
            <a:chOff x="1632" y="3273"/>
            <a:chExt cx="725" cy="367"/>
          </a:xfrm>
        </p:grpSpPr>
        <p:grpSp>
          <p:nvGrpSpPr>
            <p:cNvPr id="27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504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05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506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507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501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502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503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28" name="Group 61"/>
          <p:cNvGrpSpPr>
            <a:grpSpLocks/>
          </p:cNvGrpSpPr>
          <p:nvPr/>
        </p:nvGrpSpPr>
        <p:grpSpPr bwMode="auto">
          <a:xfrm rot="9727916" flipH="1" flipV="1">
            <a:off x="6816727" y="5302250"/>
            <a:ext cx="720725" cy="433388"/>
            <a:chOff x="1632" y="3273"/>
            <a:chExt cx="725" cy="367"/>
          </a:xfrm>
        </p:grpSpPr>
        <p:grpSp>
          <p:nvGrpSpPr>
            <p:cNvPr id="29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96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97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98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99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93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94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95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30" name="Group 70"/>
          <p:cNvGrpSpPr>
            <a:grpSpLocks/>
          </p:cNvGrpSpPr>
          <p:nvPr/>
        </p:nvGrpSpPr>
        <p:grpSpPr bwMode="auto">
          <a:xfrm rot="7720344" flipH="1" flipV="1">
            <a:off x="6438108" y="4582319"/>
            <a:ext cx="720725" cy="433388"/>
            <a:chOff x="1632" y="3273"/>
            <a:chExt cx="725" cy="367"/>
          </a:xfrm>
        </p:grpSpPr>
        <p:grpSp>
          <p:nvGrpSpPr>
            <p:cNvPr id="31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88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89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90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91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85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86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87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08" name="Group 97"/>
          <p:cNvGrpSpPr>
            <a:grpSpLocks/>
          </p:cNvGrpSpPr>
          <p:nvPr/>
        </p:nvGrpSpPr>
        <p:grpSpPr bwMode="auto">
          <a:xfrm rot="7720344" flipH="1" flipV="1">
            <a:off x="5718971" y="5085559"/>
            <a:ext cx="720725" cy="433387"/>
            <a:chOff x="1632" y="3273"/>
            <a:chExt cx="725" cy="367"/>
          </a:xfrm>
        </p:grpSpPr>
        <p:grpSp>
          <p:nvGrpSpPr>
            <p:cNvPr id="157516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80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81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82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83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77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78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79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24" name="Group 22"/>
          <p:cNvGrpSpPr>
            <a:grpSpLocks/>
          </p:cNvGrpSpPr>
          <p:nvPr/>
        </p:nvGrpSpPr>
        <p:grpSpPr bwMode="auto">
          <a:xfrm rot="5400000" flipH="1" flipV="1">
            <a:off x="6654008" y="4798219"/>
            <a:ext cx="720725" cy="433388"/>
            <a:chOff x="1632" y="3273"/>
            <a:chExt cx="725" cy="367"/>
          </a:xfrm>
        </p:grpSpPr>
        <p:grpSp>
          <p:nvGrpSpPr>
            <p:cNvPr id="15753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72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73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74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75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69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70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71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68" name="Group 70"/>
          <p:cNvGrpSpPr>
            <a:grpSpLocks/>
          </p:cNvGrpSpPr>
          <p:nvPr/>
        </p:nvGrpSpPr>
        <p:grpSpPr bwMode="auto">
          <a:xfrm rot="5400000" flipH="1" flipV="1">
            <a:off x="6654008" y="4798219"/>
            <a:ext cx="720725" cy="433388"/>
            <a:chOff x="1632" y="3273"/>
            <a:chExt cx="725" cy="367"/>
          </a:xfrm>
        </p:grpSpPr>
        <p:grpSp>
          <p:nvGrpSpPr>
            <p:cNvPr id="156769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64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65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66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67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61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62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63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70" name="Group 97"/>
          <p:cNvGrpSpPr>
            <a:grpSpLocks/>
          </p:cNvGrpSpPr>
          <p:nvPr/>
        </p:nvGrpSpPr>
        <p:grpSpPr bwMode="auto">
          <a:xfrm rot="5400000" flipH="1" flipV="1">
            <a:off x="5934871" y="5301459"/>
            <a:ext cx="720725" cy="433387"/>
            <a:chOff x="1632" y="3273"/>
            <a:chExt cx="725" cy="367"/>
          </a:xfrm>
        </p:grpSpPr>
        <p:grpSp>
          <p:nvGrpSpPr>
            <p:cNvPr id="156771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56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57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58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59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53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54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55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72" name="Group 12"/>
          <p:cNvGrpSpPr>
            <a:grpSpLocks/>
          </p:cNvGrpSpPr>
          <p:nvPr/>
        </p:nvGrpSpPr>
        <p:grpSpPr bwMode="auto">
          <a:xfrm rot="-8631723" flipH="1" flipV="1">
            <a:off x="6099177" y="4652966"/>
            <a:ext cx="720725" cy="433387"/>
            <a:chOff x="1632" y="3273"/>
            <a:chExt cx="725" cy="367"/>
          </a:xfrm>
        </p:grpSpPr>
        <p:grpSp>
          <p:nvGrpSpPr>
            <p:cNvPr id="156773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4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4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5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5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4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4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4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74" name="Group 61"/>
          <p:cNvGrpSpPr>
            <a:grpSpLocks/>
          </p:cNvGrpSpPr>
          <p:nvPr/>
        </p:nvGrpSpPr>
        <p:grpSpPr bwMode="auto">
          <a:xfrm rot="-8631723" flipH="1" flipV="1">
            <a:off x="6099177" y="4652966"/>
            <a:ext cx="720725" cy="433387"/>
            <a:chOff x="1632" y="3273"/>
            <a:chExt cx="725" cy="367"/>
          </a:xfrm>
        </p:grpSpPr>
        <p:grpSp>
          <p:nvGrpSpPr>
            <p:cNvPr id="156775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40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41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42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43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37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38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39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76" name="Group 97"/>
          <p:cNvGrpSpPr>
            <a:grpSpLocks/>
          </p:cNvGrpSpPr>
          <p:nvPr/>
        </p:nvGrpSpPr>
        <p:grpSpPr bwMode="auto">
          <a:xfrm rot="8777890" flipH="1" flipV="1">
            <a:off x="5002215" y="4435475"/>
            <a:ext cx="720725" cy="433388"/>
            <a:chOff x="1632" y="3273"/>
            <a:chExt cx="725" cy="367"/>
          </a:xfrm>
        </p:grpSpPr>
        <p:grpSp>
          <p:nvGrpSpPr>
            <p:cNvPr id="156777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32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33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34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35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29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30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31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78" name="Group 12"/>
          <p:cNvGrpSpPr>
            <a:grpSpLocks/>
          </p:cNvGrpSpPr>
          <p:nvPr/>
        </p:nvGrpSpPr>
        <p:grpSpPr bwMode="auto">
          <a:xfrm rot="10621436" flipH="1" flipV="1">
            <a:off x="6315076" y="4868866"/>
            <a:ext cx="720725" cy="433387"/>
            <a:chOff x="1632" y="3273"/>
            <a:chExt cx="725" cy="367"/>
          </a:xfrm>
        </p:grpSpPr>
        <p:grpSp>
          <p:nvGrpSpPr>
            <p:cNvPr id="156779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24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25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26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27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21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22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23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80" name="Group 22"/>
          <p:cNvGrpSpPr>
            <a:grpSpLocks/>
          </p:cNvGrpSpPr>
          <p:nvPr/>
        </p:nvGrpSpPr>
        <p:grpSpPr bwMode="auto">
          <a:xfrm rot="8624587" flipH="1" flipV="1">
            <a:off x="5937251" y="4148139"/>
            <a:ext cx="720725" cy="433387"/>
            <a:chOff x="1632" y="3273"/>
            <a:chExt cx="725" cy="367"/>
          </a:xfrm>
        </p:grpSpPr>
        <p:grpSp>
          <p:nvGrpSpPr>
            <p:cNvPr id="156788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1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1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1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1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1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1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1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796" name="Group 61"/>
          <p:cNvGrpSpPr>
            <a:grpSpLocks/>
          </p:cNvGrpSpPr>
          <p:nvPr/>
        </p:nvGrpSpPr>
        <p:grpSpPr bwMode="auto">
          <a:xfrm rot="10621436" flipH="1" flipV="1">
            <a:off x="6315076" y="4868866"/>
            <a:ext cx="720725" cy="433387"/>
            <a:chOff x="1632" y="3273"/>
            <a:chExt cx="725" cy="367"/>
          </a:xfrm>
        </p:grpSpPr>
        <p:grpSp>
          <p:nvGrpSpPr>
            <p:cNvPr id="15680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08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09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10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11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405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406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407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12" name="Group 70"/>
          <p:cNvGrpSpPr>
            <a:grpSpLocks/>
          </p:cNvGrpSpPr>
          <p:nvPr/>
        </p:nvGrpSpPr>
        <p:grpSpPr bwMode="auto">
          <a:xfrm rot="8624587" flipH="1" flipV="1">
            <a:off x="5937251" y="4148139"/>
            <a:ext cx="720725" cy="433387"/>
            <a:chOff x="1632" y="3273"/>
            <a:chExt cx="725" cy="367"/>
          </a:xfrm>
        </p:grpSpPr>
        <p:grpSp>
          <p:nvGrpSpPr>
            <p:cNvPr id="156820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400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01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402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403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97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98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99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28" name="Group 97"/>
          <p:cNvGrpSpPr>
            <a:grpSpLocks/>
          </p:cNvGrpSpPr>
          <p:nvPr/>
        </p:nvGrpSpPr>
        <p:grpSpPr bwMode="auto">
          <a:xfrm rot="8624587" flipH="1" flipV="1">
            <a:off x="5218115" y="4651375"/>
            <a:ext cx="720725" cy="433388"/>
            <a:chOff x="1632" y="3273"/>
            <a:chExt cx="725" cy="367"/>
          </a:xfrm>
        </p:grpSpPr>
        <p:grpSp>
          <p:nvGrpSpPr>
            <p:cNvPr id="157540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92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93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94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95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89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90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91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48" name="Group 12"/>
          <p:cNvGrpSpPr>
            <a:grpSpLocks/>
          </p:cNvGrpSpPr>
          <p:nvPr/>
        </p:nvGrpSpPr>
        <p:grpSpPr bwMode="auto">
          <a:xfrm rot="10800000" flipH="1" flipV="1">
            <a:off x="4225927" y="4868866"/>
            <a:ext cx="720725" cy="433387"/>
            <a:chOff x="1632" y="3273"/>
            <a:chExt cx="725" cy="367"/>
          </a:xfrm>
        </p:grpSpPr>
        <p:grpSp>
          <p:nvGrpSpPr>
            <p:cNvPr id="157556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84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85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86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87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81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82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83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64" name="Group 22"/>
          <p:cNvGrpSpPr>
            <a:grpSpLocks/>
          </p:cNvGrpSpPr>
          <p:nvPr/>
        </p:nvGrpSpPr>
        <p:grpSpPr bwMode="auto">
          <a:xfrm rot="8908607" flipH="1" flipV="1">
            <a:off x="3848101" y="4148139"/>
            <a:ext cx="720725" cy="433387"/>
            <a:chOff x="1632" y="3273"/>
            <a:chExt cx="725" cy="367"/>
          </a:xfrm>
        </p:grpSpPr>
        <p:grpSp>
          <p:nvGrpSpPr>
            <p:cNvPr id="15683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7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7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7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7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7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7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7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44" name="Group 61"/>
          <p:cNvGrpSpPr>
            <a:grpSpLocks/>
          </p:cNvGrpSpPr>
          <p:nvPr/>
        </p:nvGrpSpPr>
        <p:grpSpPr bwMode="auto">
          <a:xfrm rot="10800000" flipH="1" flipV="1">
            <a:off x="4225927" y="4868866"/>
            <a:ext cx="720725" cy="433387"/>
            <a:chOff x="1632" y="3273"/>
            <a:chExt cx="725" cy="367"/>
          </a:xfrm>
        </p:grpSpPr>
        <p:grpSp>
          <p:nvGrpSpPr>
            <p:cNvPr id="156852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68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69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70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71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65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66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67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60" name="Group 70"/>
          <p:cNvGrpSpPr>
            <a:grpSpLocks/>
          </p:cNvGrpSpPr>
          <p:nvPr/>
        </p:nvGrpSpPr>
        <p:grpSpPr bwMode="auto">
          <a:xfrm rot="8908607" flipH="1" flipV="1">
            <a:off x="3848101" y="4148139"/>
            <a:ext cx="720725" cy="433387"/>
            <a:chOff x="1632" y="3273"/>
            <a:chExt cx="725" cy="367"/>
          </a:xfrm>
        </p:grpSpPr>
        <p:grpSp>
          <p:nvGrpSpPr>
            <p:cNvPr id="157572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60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61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62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63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57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58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59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80" name="Group 97"/>
          <p:cNvGrpSpPr>
            <a:grpSpLocks/>
          </p:cNvGrpSpPr>
          <p:nvPr/>
        </p:nvGrpSpPr>
        <p:grpSpPr bwMode="auto">
          <a:xfrm rot="8908607" flipH="1" flipV="1">
            <a:off x="3128964" y="4651375"/>
            <a:ext cx="720725" cy="433388"/>
            <a:chOff x="1632" y="3273"/>
            <a:chExt cx="725" cy="367"/>
          </a:xfrm>
        </p:grpSpPr>
        <p:grpSp>
          <p:nvGrpSpPr>
            <p:cNvPr id="157588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52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53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54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55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49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50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51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596" name="Group 12"/>
          <p:cNvGrpSpPr>
            <a:grpSpLocks/>
          </p:cNvGrpSpPr>
          <p:nvPr/>
        </p:nvGrpSpPr>
        <p:grpSpPr bwMode="auto">
          <a:xfrm rot="6553400" flipH="1" flipV="1">
            <a:off x="4441033" y="5085557"/>
            <a:ext cx="720725" cy="433388"/>
            <a:chOff x="1632" y="3273"/>
            <a:chExt cx="725" cy="367"/>
          </a:xfrm>
        </p:grpSpPr>
        <p:grpSp>
          <p:nvGrpSpPr>
            <p:cNvPr id="156868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44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45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46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47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41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42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43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76" name="Group 22"/>
          <p:cNvGrpSpPr>
            <a:grpSpLocks/>
          </p:cNvGrpSpPr>
          <p:nvPr/>
        </p:nvGrpSpPr>
        <p:grpSpPr bwMode="auto">
          <a:xfrm rot="6588264" flipH="1" flipV="1">
            <a:off x="4063208" y="4364832"/>
            <a:ext cx="720725" cy="433388"/>
            <a:chOff x="1632" y="3273"/>
            <a:chExt cx="725" cy="367"/>
          </a:xfrm>
        </p:grpSpPr>
        <p:grpSp>
          <p:nvGrpSpPr>
            <p:cNvPr id="156884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36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37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38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39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33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34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35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892" name="Group 61"/>
          <p:cNvGrpSpPr>
            <a:grpSpLocks/>
          </p:cNvGrpSpPr>
          <p:nvPr/>
        </p:nvGrpSpPr>
        <p:grpSpPr bwMode="auto">
          <a:xfrm rot="6553400" flipH="1" flipV="1">
            <a:off x="4441033" y="5085557"/>
            <a:ext cx="720725" cy="433388"/>
            <a:chOff x="1632" y="3273"/>
            <a:chExt cx="725" cy="367"/>
          </a:xfrm>
        </p:grpSpPr>
        <p:grpSp>
          <p:nvGrpSpPr>
            <p:cNvPr id="15760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28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29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30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31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25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26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27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05" name="Group 70"/>
          <p:cNvGrpSpPr>
            <a:grpSpLocks/>
          </p:cNvGrpSpPr>
          <p:nvPr/>
        </p:nvGrpSpPr>
        <p:grpSpPr bwMode="auto">
          <a:xfrm rot="6588264" flipH="1" flipV="1">
            <a:off x="4063208" y="4364832"/>
            <a:ext cx="720725" cy="433388"/>
            <a:chOff x="1632" y="3273"/>
            <a:chExt cx="725" cy="367"/>
          </a:xfrm>
        </p:grpSpPr>
        <p:grpSp>
          <p:nvGrpSpPr>
            <p:cNvPr id="157606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20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21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22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23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17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18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19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07" name="Group 97"/>
          <p:cNvGrpSpPr>
            <a:grpSpLocks/>
          </p:cNvGrpSpPr>
          <p:nvPr/>
        </p:nvGrpSpPr>
        <p:grpSpPr bwMode="auto">
          <a:xfrm rot="6588264" flipH="1" flipV="1">
            <a:off x="3344071" y="4868071"/>
            <a:ext cx="720725" cy="433387"/>
            <a:chOff x="1632" y="3273"/>
            <a:chExt cx="725" cy="367"/>
          </a:xfrm>
        </p:grpSpPr>
        <p:grpSp>
          <p:nvGrpSpPr>
            <p:cNvPr id="157608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12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13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14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15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09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10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11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09" name="Group 12"/>
          <p:cNvGrpSpPr>
            <a:grpSpLocks/>
          </p:cNvGrpSpPr>
          <p:nvPr/>
        </p:nvGrpSpPr>
        <p:grpSpPr bwMode="auto">
          <a:xfrm rot="9770448" flipH="1" flipV="1">
            <a:off x="3937002" y="4868866"/>
            <a:ext cx="720725" cy="433387"/>
            <a:chOff x="1632" y="3273"/>
            <a:chExt cx="725" cy="367"/>
          </a:xfrm>
        </p:grpSpPr>
        <p:grpSp>
          <p:nvGrpSpPr>
            <p:cNvPr id="15761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304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05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306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307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301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302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303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11" name="Group 61"/>
          <p:cNvGrpSpPr>
            <a:grpSpLocks/>
          </p:cNvGrpSpPr>
          <p:nvPr/>
        </p:nvGrpSpPr>
        <p:grpSpPr bwMode="auto">
          <a:xfrm rot="9770448" flipH="1" flipV="1">
            <a:off x="3937002" y="4868866"/>
            <a:ext cx="720725" cy="433387"/>
            <a:chOff x="1632" y="3273"/>
            <a:chExt cx="725" cy="367"/>
          </a:xfrm>
        </p:grpSpPr>
        <p:grpSp>
          <p:nvGrpSpPr>
            <p:cNvPr id="157612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96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97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98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99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93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94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95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13" name="Group 97"/>
          <p:cNvGrpSpPr>
            <a:grpSpLocks/>
          </p:cNvGrpSpPr>
          <p:nvPr/>
        </p:nvGrpSpPr>
        <p:grpSpPr bwMode="auto">
          <a:xfrm rot="7602171" flipH="1" flipV="1">
            <a:off x="2839246" y="4652171"/>
            <a:ext cx="720725" cy="433387"/>
            <a:chOff x="1632" y="3273"/>
            <a:chExt cx="725" cy="367"/>
          </a:xfrm>
        </p:grpSpPr>
        <p:grpSp>
          <p:nvGrpSpPr>
            <p:cNvPr id="157614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88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89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90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91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85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86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87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15" name="Group 12"/>
          <p:cNvGrpSpPr>
            <a:grpSpLocks/>
          </p:cNvGrpSpPr>
          <p:nvPr/>
        </p:nvGrpSpPr>
        <p:grpSpPr bwMode="auto">
          <a:xfrm rot="7423607" flipH="1" flipV="1">
            <a:off x="4152108" y="5085557"/>
            <a:ext cx="720725" cy="433388"/>
            <a:chOff x="1632" y="3273"/>
            <a:chExt cx="725" cy="367"/>
          </a:xfrm>
        </p:grpSpPr>
        <p:grpSp>
          <p:nvGrpSpPr>
            <p:cNvPr id="157616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8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8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8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8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7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7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7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17" name="Group 22"/>
          <p:cNvGrpSpPr>
            <a:grpSpLocks/>
          </p:cNvGrpSpPr>
          <p:nvPr/>
        </p:nvGrpSpPr>
        <p:grpSpPr bwMode="auto">
          <a:xfrm rot="5400000" flipH="1" flipV="1">
            <a:off x="3774283" y="4364832"/>
            <a:ext cx="720725" cy="433388"/>
            <a:chOff x="1632" y="3273"/>
            <a:chExt cx="725" cy="367"/>
          </a:xfrm>
        </p:grpSpPr>
        <p:grpSp>
          <p:nvGrpSpPr>
            <p:cNvPr id="157618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72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73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74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75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69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70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71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19" name="Group 61"/>
          <p:cNvGrpSpPr>
            <a:grpSpLocks/>
          </p:cNvGrpSpPr>
          <p:nvPr/>
        </p:nvGrpSpPr>
        <p:grpSpPr bwMode="auto">
          <a:xfrm rot="7423607" flipH="1" flipV="1">
            <a:off x="4152108" y="5085557"/>
            <a:ext cx="720725" cy="433388"/>
            <a:chOff x="1632" y="3273"/>
            <a:chExt cx="725" cy="367"/>
          </a:xfrm>
        </p:grpSpPr>
        <p:grpSp>
          <p:nvGrpSpPr>
            <p:cNvPr id="157620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64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65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66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67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61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62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63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21" name="Group 70"/>
          <p:cNvGrpSpPr>
            <a:grpSpLocks/>
          </p:cNvGrpSpPr>
          <p:nvPr/>
        </p:nvGrpSpPr>
        <p:grpSpPr bwMode="auto">
          <a:xfrm rot="5400000" flipH="1" flipV="1">
            <a:off x="3774283" y="4364832"/>
            <a:ext cx="720725" cy="433388"/>
            <a:chOff x="1632" y="3273"/>
            <a:chExt cx="725" cy="367"/>
          </a:xfrm>
        </p:grpSpPr>
        <p:grpSp>
          <p:nvGrpSpPr>
            <p:cNvPr id="157622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56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57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58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59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53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54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55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23" name="Group 97"/>
          <p:cNvGrpSpPr>
            <a:grpSpLocks/>
          </p:cNvGrpSpPr>
          <p:nvPr/>
        </p:nvGrpSpPr>
        <p:grpSpPr bwMode="auto">
          <a:xfrm rot="5400000" flipH="1" flipV="1">
            <a:off x="3055146" y="4868071"/>
            <a:ext cx="720725" cy="433387"/>
            <a:chOff x="1632" y="3273"/>
            <a:chExt cx="725" cy="367"/>
          </a:xfrm>
        </p:grpSpPr>
        <p:grpSp>
          <p:nvGrpSpPr>
            <p:cNvPr id="157624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48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49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50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51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45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46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47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25" name="Group 12"/>
          <p:cNvGrpSpPr>
            <a:grpSpLocks/>
          </p:cNvGrpSpPr>
          <p:nvPr/>
        </p:nvGrpSpPr>
        <p:grpSpPr bwMode="auto">
          <a:xfrm rot="7602171" flipH="1" flipV="1">
            <a:off x="2062958" y="5085557"/>
            <a:ext cx="720725" cy="433388"/>
            <a:chOff x="1632" y="3273"/>
            <a:chExt cx="725" cy="367"/>
          </a:xfrm>
        </p:grpSpPr>
        <p:grpSp>
          <p:nvGrpSpPr>
            <p:cNvPr id="157626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4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4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4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4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3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3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3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27" name="Group 22"/>
          <p:cNvGrpSpPr>
            <a:grpSpLocks/>
          </p:cNvGrpSpPr>
          <p:nvPr/>
        </p:nvGrpSpPr>
        <p:grpSpPr bwMode="auto">
          <a:xfrm rot="5710779" flipH="1" flipV="1">
            <a:off x="2047083" y="4364832"/>
            <a:ext cx="720725" cy="433388"/>
            <a:chOff x="1632" y="3273"/>
            <a:chExt cx="725" cy="367"/>
          </a:xfrm>
        </p:grpSpPr>
        <p:grpSp>
          <p:nvGrpSpPr>
            <p:cNvPr id="157628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32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33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34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35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29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30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31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29" name="Group 61"/>
          <p:cNvGrpSpPr>
            <a:grpSpLocks/>
          </p:cNvGrpSpPr>
          <p:nvPr/>
        </p:nvGrpSpPr>
        <p:grpSpPr bwMode="auto">
          <a:xfrm rot="7602171" flipH="1" flipV="1">
            <a:off x="2062958" y="5085557"/>
            <a:ext cx="720725" cy="433388"/>
            <a:chOff x="1632" y="3273"/>
            <a:chExt cx="725" cy="367"/>
          </a:xfrm>
        </p:grpSpPr>
        <p:grpSp>
          <p:nvGrpSpPr>
            <p:cNvPr id="157630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24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25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26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27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21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22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23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631" name="Group 70"/>
          <p:cNvGrpSpPr>
            <a:grpSpLocks/>
          </p:cNvGrpSpPr>
          <p:nvPr/>
        </p:nvGrpSpPr>
        <p:grpSpPr bwMode="auto">
          <a:xfrm rot="5710779" flipH="1" flipV="1">
            <a:off x="2047083" y="4364832"/>
            <a:ext cx="720725" cy="433388"/>
            <a:chOff x="1632" y="3273"/>
            <a:chExt cx="725" cy="367"/>
          </a:xfrm>
        </p:grpSpPr>
        <p:grpSp>
          <p:nvGrpSpPr>
            <p:cNvPr id="156900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16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17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18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19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13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14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15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08" name="Group 97"/>
          <p:cNvGrpSpPr>
            <a:grpSpLocks/>
          </p:cNvGrpSpPr>
          <p:nvPr/>
        </p:nvGrpSpPr>
        <p:grpSpPr bwMode="auto">
          <a:xfrm rot="5710779" flipH="1" flipV="1">
            <a:off x="1108871" y="4868071"/>
            <a:ext cx="720725" cy="433387"/>
            <a:chOff x="1632" y="3273"/>
            <a:chExt cx="725" cy="367"/>
          </a:xfrm>
        </p:grpSpPr>
        <p:grpSp>
          <p:nvGrpSpPr>
            <p:cNvPr id="156916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08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09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10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11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205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206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207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24" name="Group 12"/>
          <p:cNvGrpSpPr>
            <a:grpSpLocks/>
          </p:cNvGrpSpPr>
          <p:nvPr/>
        </p:nvGrpSpPr>
        <p:grpSpPr bwMode="auto">
          <a:xfrm rot="5400000" flipH="1" flipV="1">
            <a:off x="2278858" y="5301457"/>
            <a:ext cx="720725" cy="433388"/>
            <a:chOff x="1632" y="3273"/>
            <a:chExt cx="725" cy="367"/>
          </a:xfrm>
        </p:grpSpPr>
        <p:grpSp>
          <p:nvGrpSpPr>
            <p:cNvPr id="156932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20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0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20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20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9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9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9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40" name="Group 22"/>
          <p:cNvGrpSpPr>
            <a:grpSpLocks/>
          </p:cNvGrpSpPr>
          <p:nvPr/>
        </p:nvGrpSpPr>
        <p:grpSpPr bwMode="auto">
          <a:xfrm rot="3388391" flipH="1" flipV="1">
            <a:off x="2262983" y="4580732"/>
            <a:ext cx="720725" cy="433388"/>
            <a:chOff x="1632" y="3273"/>
            <a:chExt cx="725" cy="367"/>
          </a:xfrm>
        </p:grpSpPr>
        <p:grpSp>
          <p:nvGrpSpPr>
            <p:cNvPr id="156948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92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93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94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95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89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90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91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56" name="Group 61"/>
          <p:cNvGrpSpPr>
            <a:grpSpLocks/>
          </p:cNvGrpSpPr>
          <p:nvPr/>
        </p:nvGrpSpPr>
        <p:grpSpPr bwMode="auto">
          <a:xfrm rot="5400000" flipH="1" flipV="1">
            <a:off x="2278858" y="5301457"/>
            <a:ext cx="720725" cy="433388"/>
            <a:chOff x="1632" y="3273"/>
            <a:chExt cx="725" cy="367"/>
          </a:xfrm>
        </p:grpSpPr>
        <p:grpSp>
          <p:nvGrpSpPr>
            <p:cNvPr id="15696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84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85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86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87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81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82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83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72" name="Group 70"/>
          <p:cNvGrpSpPr>
            <a:grpSpLocks/>
          </p:cNvGrpSpPr>
          <p:nvPr/>
        </p:nvGrpSpPr>
        <p:grpSpPr bwMode="auto">
          <a:xfrm rot="3388391" flipH="1" flipV="1">
            <a:off x="2262983" y="4580732"/>
            <a:ext cx="720725" cy="433388"/>
            <a:chOff x="1632" y="3273"/>
            <a:chExt cx="725" cy="367"/>
          </a:xfrm>
        </p:grpSpPr>
        <p:grpSp>
          <p:nvGrpSpPr>
            <p:cNvPr id="156980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76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77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78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79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73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74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75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988" name="Group 97"/>
          <p:cNvGrpSpPr>
            <a:grpSpLocks/>
          </p:cNvGrpSpPr>
          <p:nvPr/>
        </p:nvGrpSpPr>
        <p:grpSpPr bwMode="auto">
          <a:xfrm rot="3388391" flipH="1" flipV="1">
            <a:off x="1543846" y="5083971"/>
            <a:ext cx="720725" cy="433387"/>
            <a:chOff x="1632" y="3273"/>
            <a:chExt cx="725" cy="367"/>
          </a:xfrm>
        </p:grpSpPr>
        <p:grpSp>
          <p:nvGrpSpPr>
            <p:cNvPr id="156996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68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69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70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71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65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66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67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04" name="Group 12"/>
          <p:cNvGrpSpPr>
            <a:grpSpLocks/>
          </p:cNvGrpSpPr>
          <p:nvPr/>
        </p:nvGrpSpPr>
        <p:grpSpPr bwMode="auto">
          <a:xfrm rot="-6772232" flipH="1" flipV="1">
            <a:off x="8330408" y="4656932"/>
            <a:ext cx="720725" cy="433388"/>
            <a:chOff x="1632" y="3273"/>
            <a:chExt cx="725" cy="367"/>
          </a:xfrm>
        </p:grpSpPr>
        <p:grpSp>
          <p:nvGrpSpPr>
            <p:cNvPr id="157012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6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6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6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6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5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5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5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20" name="Group 61"/>
          <p:cNvGrpSpPr>
            <a:grpSpLocks/>
          </p:cNvGrpSpPr>
          <p:nvPr/>
        </p:nvGrpSpPr>
        <p:grpSpPr bwMode="auto">
          <a:xfrm rot="-6772232" flipH="1" flipV="1">
            <a:off x="8330408" y="4656932"/>
            <a:ext cx="720725" cy="433388"/>
            <a:chOff x="1632" y="3273"/>
            <a:chExt cx="725" cy="367"/>
          </a:xfrm>
        </p:grpSpPr>
        <p:grpSp>
          <p:nvGrpSpPr>
            <p:cNvPr id="157028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5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5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5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5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4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5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5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36" name="Group 97"/>
          <p:cNvGrpSpPr>
            <a:grpSpLocks/>
          </p:cNvGrpSpPr>
          <p:nvPr/>
        </p:nvGrpSpPr>
        <p:grpSpPr bwMode="auto">
          <a:xfrm rot="-8779804" flipH="1" flipV="1">
            <a:off x="7234240" y="4438650"/>
            <a:ext cx="720725" cy="433388"/>
            <a:chOff x="1632" y="3273"/>
            <a:chExt cx="725" cy="367"/>
          </a:xfrm>
        </p:grpSpPr>
        <p:grpSp>
          <p:nvGrpSpPr>
            <p:cNvPr id="157044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44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45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46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47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41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42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43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52" name="Group 12"/>
          <p:cNvGrpSpPr>
            <a:grpSpLocks/>
          </p:cNvGrpSpPr>
          <p:nvPr/>
        </p:nvGrpSpPr>
        <p:grpSpPr bwMode="auto">
          <a:xfrm rot="-9119073" flipH="1" flipV="1">
            <a:off x="8547101" y="4872041"/>
            <a:ext cx="720725" cy="433387"/>
            <a:chOff x="1632" y="3273"/>
            <a:chExt cx="725" cy="367"/>
          </a:xfrm>
        </p:grpSpPr>
        <p:grpSp>
          <p:nvGrpSpPr>
            <p:cNvPr id="15706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36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37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38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39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33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34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35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68" name="Group 22"/>
          <p:cNvGrpSpPr>
            <a:grpSpLocks/>
          </p:cNvGrpSpPr>
          <p:nvPr/>
        </p:nvGrpSpPr>
        <p:grpSpPr bwMode="auto">
          <a:xfrm rot="10473668" flipH="1" flipV="1">
            <a:off x="7735890" y="4151316"/>
            <a:ext cx="720725" cy="433387"/>
            <a:chOff x="1632" y="3273"/>
            <a:chExt cx="725" cy="367"/>
          </a:xfrm>
        </p:grpSpPr>
        <p:grpSp>
          <p:nvGrpSpPr>
            <p:cNvPr id="157076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28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29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30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31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25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26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27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084" name="Group 52"/>
          <p:cNvGrpSpPr>
            <a:grpSpLocks/>
          </p:cNvGrpSpPr>
          <p:nvPr/>
        </p:nvGrpSpPr>
        <p:grpSpPr bwMode="auto">
          <a:xfrm rot="9740092" flipH="1" flipV="1">
            <a:off x="7664451" y="5084766"/>
            <a:ext cx="720725" cy="433387"/>
            <a:chOff x="1632" y="3273"/>
            <a:chExt cx="725" cy="367"/>
          </a:xfrm>
        </p:grpSpPr>
        <p:grpSp>
          <p:nvGrpSpPr>
            <p:cNvPr id="157092" name="Group 5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20" name="Oval 5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21" name="AutoShape 5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22" name="AutoShape 5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23" name="AutoShape 5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17" name="Oval 5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18" name="Freeform 5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19" name="Oval 6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00" name="Group 61"/>
          <p:cNvGrpSpPr>
            <a:grpSpLocks/>
          </p:cNvGrpSpPr>
          <p:nvPr/>
        </p:nvGrpSpPr>
        <p:grpSpPr bwMode="auto">
          <a:xfrm rot="-9119073" flipH="1" flipV="1">
            <a:off x="8547101" y="4872041"/>
            <a:ext cx="720725" cy="433387"/>
            <a:chOff x="1632" y="3273"/>
            <a:chExt cx="725" cy="367"/>
          </a:xfrm>
        </p:grpSpPr>
        <p:grpSp>
          <p:nvGrpSpPr>
            <p:cNvPr id="157108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1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1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1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1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0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1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1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16" name="Group 70"/>
          <p:cNvGrpSpPr>
            <a:grpSpLocks/>
          </p:cNvGrpSpPr>
          <p:nvPr/>
        </p:nvGrpSpPr>
        <p:grpSpPr bwMode="auto">
          <a:xfrm rot="10473668" flipH="1" flipV="1">
            <a:off x="7735890" y="4151316"/>
            <a:ext cx="720725" cy="433387"/>
            <a:chOff x="1632" y="3273"/>
            <a:chExt cx="725" cy="367"/>
          </a:xfrm>
        </p:grpSpPr>
        <p:grpSp>
          <p:nvGrpSpPr>
            <p:cNvPr id="157124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104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05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106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107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101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102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103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32" name="Group 97"/>
          <p:cNvGrpSpPr>
            <a:grpSpLocks/>
          </p:cNvGrpSpPr>
          <p:nvPr/>
        </p:nvGrpSpPr>
        <p:grpSpPr bwMode="auto">
          <a:xfrm rot="10473668" flipH="1" flipV="1">
            <a:off x="7450139" y="4654550"/>
            <a:ext cx="720725" cy="433388"/>
            <a:chOff x="1632" y="3273"/>
            <a:chExt cx="725" cy="367"/>
          </a:xfrm>
        </p:grpSpPr>
        <p:grpSp>
          <p:nvGrpSpPr>
            <p:cNvPr id="157140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96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97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98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99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93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94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95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48" name="Group 12"/>
          <p:cNvGrpSpPr>
            <a:grpSpLocks/>
          </p:cNvGrpSpPr>
          <p:nvPr/>
        </p:nvGrpSpPr>
        <p:grpSpPr bwMode="auto">
          <a:xfrm rot="-8835052" flipH="1" flipV="1">
            <a:off x="6457952" y="4872041"/>
            <a:ext cx="720725" cy="433387"/>
            <a:chOff x="1632" y="3273"/>
            <a:chExt cx="725" cy="367"/>
          </a:xfrm>
        </p:grpSpPr>
        <p:grpSp>
          <p:nvGrpSpPr>
            <p:cNvPr id="112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8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8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9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9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8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8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8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21" name="Group 22"/>
          <p:cNvGrpSpPr>
            <a:grpSpLocks/>
          </p:cNvGrpSpPr>
          <p:nvPr/>
        </p:nvGrpSpPr>
        <p:grpSpPr bwMode="auto">
          <a:xfrm rot="10800000" flipH="1" flipV="1">
            <a:off x="6080127" y="4151316"/>
            <a:ext cx="720725" cy="433387"/>
            <a:chOff x="1632" y="3273"/>
            <a:chExt cx="725" cy="367"/>
          </a:xfrm>
        </p:grpSpPr>
        <p:grpSp>
          <p:nvGrpSpPr>
            <p:cNvPr id="112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8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8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8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8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7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7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7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23" name="Group 61"/>
          <p:cNvGrpSpPr>
            <a:grpSpLocks/>
          </p:cNvGrpSpPr>
          <p:nvPr/>
        </p:nvGrpSpPr>
        <p:grpSpPr bwMode="auto">
          <a:xfrm rot="-8835052" flipH="1" flipV="1">
            <a:off x="6457952" y="4872041"/>
            <a:ext cx="720725" cy="433387"/>
            <a:chOff x="1632" y="3273"/>
            <a:chExt cx="725" cy="367"/>
          </a:xfrm>
        </p:grpSpPr>
        <p:grpSp>
          <p:nvGrpSpPr>
            <p:cNvPr id="112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7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7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7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7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6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7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7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25" name="Group 70"/>
          <p:cNvGrpSpPr>
            <a:grpSpLocks/>
          </p:cNvGrpSpPr>
          <p:nvPr/>
        </p:nvGrpSpPr>
        <p:grpSpPr bwMode="auto">
          <a:xfrm rot="10800000" flipH="1" flipV="1">
            <a:off x="6080127" y="4151316"/>
            <a:ext cx="720725" cy="433387"/>
            <a:chOff x="1632" y="3273"/>
            <a:chExt cx="725" cy="367"/>
          </a:xfrm>
        </p:grpSpPr>
        <p:grpSp>
          <p:nvGrpSpPr>
            <p:cNvPr id="1126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64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65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66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67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61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62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63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27" name="Group 97"/>
          <p:cNvGrpSpPr>
            <a:grpSpLocks/>
          </p:cNvGrpSpPr>
          <p:nvPr/>
        </p:nvGrpSpPr>
        <p:grpSpPr bwMode="auto">
          <a:xfrm rot="10800000" flipH="1" flipV="1">
            <a:off x="5360989" y="4654550"/>
            <a:ext cx="720725" cy="433388"/>
            <a:chOff x="1632" y="3273"/>
            <a:chExt cx="725" cy="367"/>
          </a:xfrm>
        </p:grpSpPr>
        <p:grpSp>
          <p:nvGrpSpPr>
            <p:cNvPr id="1128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56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57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58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59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53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54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55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29" name="Group 12"/>
          <p:cNvGrpSpPr>
            <a:grpSpLocks/>
          </p:cNvGrpSpPr>
          <p:nvPr/>
        </p:nvGrpSpPr>
        <p:grpSpPr bwMode="auto">
          <a:xfrm rot="10418419" flipH="1" flipV="1">
            <a:off x="6673851" y="5087941"/>
            <a:ext cx="720725" cy="433387"/>
            <a:chOff x="1632" y="3273"/>
            <a:chExt cx="725" cy="367"/>
          </a:xfrm>
        </p:grpSpPr>
        <p:grpSp>
          <p:nvGrpSpPr>
            <p:cNvPr id="113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4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4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5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5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4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4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4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31" name="Group 22"/>
          <p:cNvGrpSpPr>
            <a:grpSpLocks/>
          </p:cNvGrpSpPr>
          <p:nvPr/>
        </p:nvGrpSpPr>
        <p:grpSpPr bwMode="auto">
          <a:xfrm rot="8437344" flipH="1" flipV="1">
            <a:off x="6296027" y="4367216"/>
            <a:ext cx="720725" cy="433387"/>
            <a:chOff x="1632" y="3273"/>
            <a:chExt cx="725" cy="367"/>
          </a:xfrm>
        </p:grpSpPr>
        <p:grpSp>
          <p:nvGrpSpPr>
            <p:cNvPr id="1132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40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41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42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43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37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38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39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33" name="Group 61"/>
          <p:cNvGrpSpPr>
            <a:grpSpLocks/>
          </p:cNvGrpSpPr>
          <p:nvPr/>
        </p:nvGrpSpPr>
        <p:grpSpPr bwMode="auto">
          <a:xfrm rot="10418419" flipH="1" flipV="1">
            <a:off x="6673851" y="5087941"/>
            <a:ext cx="720725" cy="433387"/>
            <a:chOff x="1632" y="3273"/>
            <a:chExt cx="725" cy="367"/>
          </a:xfrm>
        </p:grpSpPr>
        <p:grpSp>
          <p:nvGrpSpPr>
            <p:cNvPr id="113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3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3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3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3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2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3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3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35" name="Group 70"/>
          <p:cNvGrpSpPr>
            <a:grpSpLocks/>
          </p:cNvGrpSpPr>
          <p:nvPr/>
        </p:nvGrpSpPr>
        <p:grpSpPr bwMode="auto">
          <a:xfrm rot="8437344" flipH="1" flipV="1">
            <a:off x="6296027" y="4367216"/>
            <a:ext cx="720725" cy="433387"/>
            <a:chOff x="1632" y="3273"/>
            <a:chExt cx="725" cy="367"/>
          </a:xfrm>
        </p:grpSpPr>
        <p:grpSp>
          <p:nvGrpSpPr>
            <p:cNvPr id="1136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24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25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26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27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21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22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23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37" name="Group 97"/>
          <p:cNvGrpSpPr>
            <a:grpSpLocks/>
          </p:cNvGrpSpPr>
          <p:nvPr/>
        </p:nvGrpSpPr>
        <p:grpSpPr bwMode="auto">
          <a:xfrm rot="8437344" flipH="1" flipV="1">
            <a:off x="5576890" y="4870450"/>
            <a:ext cx="720725" cy="433388"/>
            <a:chOff x="1632" y="3273"/>
            <a:chExt cx="725" cy="367"/>
          </a:xfrm>
        </p:grpSpPr>
        <p:grpSp>
          <p:nvGrpSpPr>
            <p:cNvPr id="1138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16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17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18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19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13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14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15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39" name="Group 12"/>
          <p:cNvGrpSpPr>
            <a:grpSpLocks/>
          </p:cNvGrpSpPr>
          <p:nvPr/>
        </p:nvGrpSpPr>
        <p:grpSpPr bwMode="auto">
          <a:xfrm rot="-5594691" flipH="1" flipV="1">
            <a:off x="5739608" y="4223544"/>
            <a:ext cx="720725" cy="433388"/>
            <a:chOff x="1632" y="3273"/>
            <a:chExt cx="725" cy="367"/>
          </a:xfrm>
        </p:grpSpPr>
        <p:grpSp>
          <p:nvGrpSpPr>
            <p:cNvPr id="114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0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0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1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1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700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700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700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41" name="Group 31"/>
          <p:cNvGrpSpPr>
            <a:grpSpLocks/>
          </p:cNvGrpSpPr>
          <p:nvPr/>
        </p:nvGrpSpPr>
        <p:grpSpPr bwMode="auto">
          <a:xfrm rot="-6585427" flipH="1" flipV="1">
            <a:off x="5793583" y="5158582"/>
            <a:ext cx="720725" cy="433388"/>
            <a:chOff x="1632" y="3273"/>
            <a:chExt cx="725" cy="367"/>
          </a:xfrm>
        </p:grpSpPr>
        <p:grpSp>
          <p:nvGrpSpPr>
            <p:cNvPr id="1142" name="Group 3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7000" name="Oval 3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01" name="AutoShape 3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7002" name="AutoShape 3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7003" name="AutoShape 3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97" name="Oval 3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98" name="Freeform 3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99" name="Oval 3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43" name="Group 52"/>
          <p:cNvGrpSpPr>
            <a:grpSpLocks/>
          </p:cNvGrpSpPr>
          <p:nvPr/>
        </p:nvGrpSpPr>
        <p:grpSpPr bwMode="auto">
          <a:xfrm rot="10387115" flipH="1" flipV="1">
            <a:off x="5286377" y="5157791"/>
            <a:ext cx="720725" cy="433387"/>
            <a:chOff x="1632" y="3273"/>
            <a:chExt cx="725" cy="367"/>
          </a:xfrm>
        </p:grpSpPr>
        <p:grpSp>
          <p:nvGrpSpPr>
            <p:cNvPr id="1144" name="Group 5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92" name="Oval 5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93" name="AutoShape 5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94" name="AutoShape 5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95" name="AutoShape 5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89" name="Oval 5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90" name="Freeform 5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91" name="Oval 6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45" name="Group 61"/>
          <p:cNvGrpSpPr>
            <a:grpSpLocks/>
          </p:cNvGrpSpPr>
          <p:nvPr/>
        </p:nvGrpSpPr>
        <p:grpSpPr bwMode="auto">
          <a:xfrm rot="-9752437" flipH="1" flipV="1">
            <a:off x="5740402" y="4222750"/>
            <a:ext cx="720725" cy="433388"/>
            <a:chOff x="1632" y="3273"/>
            <a:chExt cx="725" cy="367"/>
          </a:xfrm>
        </p:grpSpPr>
        <p:grpSp>
          <p:nvGrpSpPr>
            <p:cNvPr id="1146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84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85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86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87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81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82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83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48" name="Group 88"/>
          <p:cNvGrpSpPr>
            <a:grpSpLocks/>
          </p:cNvGrpSpPr>
          <p:nvPr/>
        </p:nvGrpSpPr>
        <p:grpSpPr bwMode="auto">
          <a:xfrm rot="-6585427" flipH="1" flipV="1">
            <a:off x="5793583" y="5158582"/>
            <a:ext cx="720725" cy="433388"/>
            <a:chOff x="1632" y="3273"/>
            <a:chExt cx="725" cy="367"/>
          </a:xfrm>
        </p:grpSpPr>
        <p:grpSp>
          <p:nvGrpSpPr>
            <p:cNvPr id="1149" name="Group 89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76" name="Oval 90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77" name="AutoShape 91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78" name="AutoShape 92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79" name="AutoShape 93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73" name="Oval 94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74" name="Freeform 95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75" name="Oval 96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150" name="Group 12"/>
          <p:cNvGrpSpPr>
            <a:grpSpLocks/>
          </p:cNvGrpSpPr>
          <p:nvPr/>
        </p:nvGrpSpPr>
        <p:grpSpPr bwMode="auto">
          <a:xfrm rot="-7941531" flipH="1" flipV="1">
            <a:off x="5955508" y="4439444"/>
            <a:ext cx="720725" cy="433388"/>
            <a:chOff x="1632" y="3273"/>
            <a:chExt cx="725" cy="367"/>
          </a:xfrm>
        </p:grpSpPr>
        <p:grpSp>
          <p:nvGrpSpPr>
            <p:cNvPr id="1151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6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6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7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7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6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6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6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56" name="Group 52"/>
          <p:cNvGrpSpPr>
            <a:grpSpLocks/>
          </p:cNvGrpSpPr>
          <p:nvPr/>
        </p:nvGrpSpPr>
        <p:grpSpPr bwMode="auto">
          <a:xfrm rot="8777890" flipH="1" flipV="1">
            <a:off x="5073651" y="5373691"/>
            <a:ext cx="720725" cy="433387"/>
            <a:chOff x="1632" y="3273"/>
            <a:chExt cx="725" cy="367"/>
          </a:xfrm>
        </p:grpSpPr>
        <p:grpSp>
          <p:nvGrpSpPr>
            <p:cNvPr id="157164" name="Group 5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60" name="Oval 5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61" name="AutoShape 5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62" name="AutoShape 5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63" name="AutoShape 5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57" name="Oval 5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58" name="Freeform 5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59" name="Oval 6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72" name="Group 61"/>
          <p:cNvGrpSpPr>
            <a:grpSpLocks/>
          </p:cNvGrpSpPr>
          <p:nvPr/>
        </p:nvGrpSpPr>
        <p:grpSpPr bwMode="auto">
          <a:xfrm rot="-7941531" flipH="1" flipV="1">
            <a:off x="5955508" y="4439444"/>
            <a:ext cx="720725" cy="433388"/>
            <a:chOff x="1632" y="3273"/>
            <a:chExt cx="725" cy="367"/>
          </a:xfrm>
        </p:grpSpPr>
        <p:grpSp>
          <p:nvGrpSpPr>
            <p:cNvPr id="157180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5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5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5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5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4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5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5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188" name="Group 97"/>
          <p:cNvGrpSpPr>
            <a:grpSpLocks/>
          </p:cNvGrpSpPr>
          <p:nvPr/>
        </p:nvGrpSpPr>
        <p:grpSpPr bwMode="auto">
          <a:xfrm rot="9639510" flipH="1" flipV="1">
            <a:off x="4859339" y="4221166"/>
            <a:ext cx="720725" cy="433387"/>
            <a:chOff x="1632" y="3273"/>
            <a:chExt cx="725" cy="367"/>
          </a:xfrm>
        </p:grpSpPr>
        <p:grpSp>
          <p:nvGrpSpPr>
            <p:cNvPr id="157196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44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45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46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47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41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42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43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04" name="Group 12"/>
          <p:cNvGrpSpPr>
            <a:grpSpLocks/>
          </p:cNvGrpSpPr>
          <p:nvPr/>
        </p:nvGrpSpPr>
        <p:grpSpPr bwMode="auto">
          <a:xfrm rot="-7762968" flipH="1" flipV="1">
            <a:off x="3866358" y="4439444"/>
            <a:ext cx="720725" cy="433388"/>
            <a:chOff x="1632" y="3273"/>
            <a:chExt cx="725" cy="367"/>
          </a:xfrm>
        </p:grpSpPr>
        <p:grpSp>
          <p:nvGrpSpPr>
            <p:cNvPr id="157212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36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37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38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39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33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34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35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20" name="Group 61"/>
          <p:cNvGrpSpPr>
            <a:grpSpLocks/>
          </p:cNvGrpSpPr>
          <p:nvPr/>
        </p:nvGrpSpPr>
        <p:grpSpPr bwMode="auto">
          <a:xfrm rot="-7762968" flipH="1" flipV="1">
            <a:off x="3866358" y="4439444"/>
            <a:ext cx="720725" cy="433388"/>
            <a:chOff x="1632" y="3273"/>
            <a:chExt cx="725" cy="367"/>
          </a:xfrm>
        </p:grpSpPr>
        <p:grpSp>
          <p:nvGrpSpPr>
            <p:cNvPr id="157228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28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29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30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31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25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26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27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36" name="Group 97"/>
          <p:cNvGrpSpPr>
            <a:grpSpLocks/>
          </p:cNvGrpSpPr>
          <p:nvPr/>
        </p:nvGrpSpPr>
        <p:grpSpPr bwMode="auto">
          <a:xfrm rot="-9654360" flipH="1" flipV="1">
            <a:off x="2770189" y="4221166"/>
            <a:ext cx="720725" cy="433387"/>
            <a:chOff x="1632" y="3273"/>
            <a:chExt cx="725" cy="367"/>
          </a:xfrm>
        </p:grpSpPr>
        <p:grpSp>
          <p:nvGrpSpPr>
            <p:cNvPr id="157244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20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21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22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23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17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18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19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52" name="Group 12"/>
          <p:cNvGrpSpPr>
            <a:grpSpLocks/>
          </p:cNvGrpSpPr>
          <p:nvPr/>
        </p:nvGrpSpPr>
        <p:grpSpPr bwMode="auto">
          <a:xfrm rot="-9993629" flipH="1" flipV="1">
            <a:off x="4083051" y="4654550"/>
            <a:ext cx="720725" cy="433388"/>
            <a:chOff x="1632" y="3273"/>
            <a:chExt cx="725" cy="367"/>
          </a:xfrm>
        </p:grpSpPr>
        <p:grpSp>
          <p:nvGrpSpPr>
            <p:cNvPr id="157260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12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13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14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15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09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10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11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68" name="Group 61"/>
          <p:cNvGrpSpPr>
            <a:grpSpLocks/>
          </p:cNvGrpSpPr>
          <p:nvPr/>
        </p:nvGrpSpPr>
        <p:grpSpPr bwMode="auto">
          <a:xfrm rot="-9993629" flipH="1" flipV="1">
            <a:off x="4083051" y="4654550"/>
            <a:ext cx="720725" cy="433388"/>
            <a:chOff x="1632" y="3273"/>
            <a:chExt cx="725" cy="367"/>
          </a:xfrm>
        </p:grpSpPr>
        <p:grpSp>
          <p:nvGrpSpPr>
            <p:cNvPr id="157276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904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05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906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907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901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902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903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284" name="Group 97"/>
          <p:cNvGrpSpPr>
            <a:grpSpLocks/>
          </p:cNvGrpSpPr>
          <p:nvPr/>
        </p:nvGrpSpPr>
        <p:grpSpPr bwMode="auto">
          <a:xfrm rot="9625608" flipH="1" flipV="1">
            <a:off x="2986090" y="4437066"/>
            <a:ext cx="720725" cy="433387"/>
            <a:chOff x="1632" y="3273"/>
            <a:chExt cx="725" cy="367"/>
          </a:xfrm>
        </p:grpSpPr>
        <p:grpSp>
          <p:nvGrpSpPr>
            <p:cNvPr id="157292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96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97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98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99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93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94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95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00" name="Group 12"/>
          <p:cNvGrpSpPr>
            <a:grpSpLocks/>
          </p:cNvGrpSpPr>
          <p:nvPr/>
        </p:nvGrpSpPr>
        <p:grpSpPr bwMode="auto">
          <a:xfrm rot="-8792520" flipH="1" flipV="1">
            <a:off x="3578227" y="4438650"/>
            <a:ext cx="720725" cy="433388"/>
            <a:chOff x="1632" y="3273"/>
            <a:chExt cx="725" cy="367"/>
          </a:xfrm>
        </p:grpSpPr>
        <p:grpSp>
          <p:nvGrpSpPr>
            <p:cNvPr id="157308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88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89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90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91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85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86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87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16" name="Group 61"/>
          <p:cNvGrpSpPr>
            <a:grpSpLocks/>
          </p:cNvGrpSpPr>
          <p:nvPr/>
        </p:nvGrpSpPr>
        <p:grpSpPr bwMode="auto">
          <a:xfrm rot="-8792520" flipH="1" flipV="1">
            <a:off x="3578227" y="4438650"/>
            <a:ext cx="720725" cy="433388"/>
            <a:chOff x="1632" y="3273"/>
            <a:chExt cx="725" cy="367"/>
          </a:xfrm>
        </p:grpSpPr>
        <p:grpSp>
          <p:nvGrpSpPr>
            <p:cNvPr id="157324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80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81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82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83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77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78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79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vert="eaVert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32" name="Group 97"/>
          <p:cNvGrpSpPr>
            <a:grpSpLocks/>
          </p:cNvGrpSpPr>
          <p:nvPr/>
        </p:nvGrpSpPr>
        <p:grpSpPr bwMode="auto">
          <a:xfrm rot="10639515" flipH="1" flipV="1">
            <a:off x="2481265" y="4221166"/>
            <a:ext cx="720725" cy="433387"/>
            <a:chOff x="1632" y="3273"/>
            <a:chExt cx="725" cy="367"/>
          </a:xfrm>
        </p:grpSpPr>
        <p:grpSp>
          <p:nvGrpSpPr>
            <p:cNvPr id="157340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72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73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74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75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69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70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71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48" name="Group 12"/>
          <p:cNvGrpSpPr>
            <a:grpSpLocks/>
          </p:cNvGrpSpPr>
          <p:nvPr/>
        </p:nvGrpSpPr>
        <p:grpSpPr bwMode="auto">
          <a:xfrm rot="10460951" flipH="1" flipV="1">
            <a:off x="3794127" y="4654550"/>
            <a:ext cx="720725" cy="433388"/>
            <a:chOff x="1632" y="3273"/>
            <a:chExt cx="725" cy="367"/>
          </a:xfrm>
        </p:grpSpPr>
        <p:grpSp>
          <p:nvGrpSpPr>
            <p:cNvPr id="157356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64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65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66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67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61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62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63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64" name="Group 61"/>
          <p:cNvGrpSpPr>
            <a:grpSpLocks/>
          </p:cNvGrpSpPr>
          <p:nvPr/>
        </p:nvGrpSpPr>
        <p:grpSpPr bwMode="auto">
          <a:xfrm rot="10460951" flipH="1" flipV="1">
            <a:off x="3794127" y="4654550"/>
            <a:ext cx="720725" cy="433388"/>
            <a:chOff x="1632" y="3273"/>
            <a:chExt cx="725" cy="367"/>
          </a:xfrm>
        </p:grpSpPr>
        <p:grpSp>
          <p:nvGrpSpPr>
            <p:cNvPr id="157372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56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57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58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59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53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54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55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80" name="Group 97"/>
          <p:cNvGrpSpPr>
            <a:grpSpLocks/>
          </p:cNvGrpSpPr>
          <p:nvPr/>
        </p:nvGrpSpPr>
        <p:grpSpPr bwMode="auto">
          <a:xfrm rot="8437344" flipH="1" flipV="1">
            <a:off x="2697164" y="4437066"/>
            <a:ext cx="720725" cy="433387"/>
            <a:chOff x="1632" y="3273"/>
            <a:chExt cx="725" cy="367"/>
          </a:xfrm>
        </p:grpSpPr>
        <p:grpSp>
          <p:nvGrpSpPr>
            <p:cNvPr id="157388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48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49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50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51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45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46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47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7396" name="Group 12"/>
          <p:cNvGrpSpPr>
            <a:grpSpLocks/>
          </p:cNvGrpSpPr>
          <p:nvPr/>
        </p:nvGrpSpPr>
        <p:grpSpPr bwMode="auto">
          <a:xfrm rot="10639515" flipH="1" flipV="1">
            <a:off x="2066927" y="4654550"/>
            <a:ext cx="720725" cy="433388"/>
            <a:chOff x="1632" y="3273"/>
            <a:chExt cx="725" cy="367"/>
          </a:xfrm>
        </p:grpSpPr>
        <p:grpSp>
          <p:nvGrpSpPr>
            <p:cNvPr id="157404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40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41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42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43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37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38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39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72" name="Group 61"/>
          <p:cNvGrpSpPr>
            <a:grpSpLocks/>
          </p:cNvGrpSpPr>
          <p:nvPr/>
        </p:nvGrpSpPr>
        <p:grpSpPr bwMode="auto">
          <a:xfrm rot="10639515" flipH="1" flipV="1">
            <a:off x="2066927" y="4654550"/>
            <a:ext cx="720725" cy="433388"/>
            <a:chOff x="1632" y="3273"/>
            <a:chExt cx="725" cy="367"/>
          </a:xfrm>
        </p:grpSpPr>
        <p:grpSp>
          <p:nvGrpSpPr>
            <p:cNvPr id="156673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32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33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34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35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29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30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31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74" name="Group 97"/>
          <p:cNvGrpSpPr>
            <a:grpSpLocks/>
          </p:cNvGrpSpPr>
          <p:nvPr/>
        </p:nvGrpSpPr>
        <p:grpSpPr bwMode="auto">
          <a:xfrm rot="8748123" flipH="1" flipV="1">
            <a:off x="750890" y="4437066"/>
            <a:ext cx="720725" cy="433387"/>
            <a:chOff x="1632" y="3273"/>
            <a:chExt cx="725" cy="367"/>
          </a:xfrm>
        </p:grpSpPr>
        <p:grpSp>
          <p:nvGrpSpPr>
            <p:cNvPr id="156675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24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25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26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27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21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22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23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78" name="Group 12"/>
          <p:cNvGrpSpPr>
            <a:grpSpLocks/>
          </p:cNvGrpSpPr>
          <p:nvPr/>
        </p:nvGrpSpPr>
        <p:grpSpPr bwMode="auto">
          <a:xfrm rot="8437344" flipH="1" flipV="1">
            <a:off x="1920876" y="4870450"/>
            <a:ext cx="720725" cy="433388"/>
            <a:chOff x="1632" y="3273"/>
            <a:chExt cx="725" cy="367"/>
          </a:xfrm>
        </p:grpSpPr>
        <p:grpSp>
          <p:nvGrpSpPr>
            <p:cNvPr id="156679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16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17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18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19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13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14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15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80" name="Group 22"/>
          <p:cNvGrpSpPr>
            <a:grpSpLocks/>
          </p:cNvGrpSpPr>
          <p:nvPr/>
        </p:nvGrpSpPr>
        <p:grpSpPr bwMode="auto">
          <a:xfrm rot="6425735" flipH="1" flipV="1">
            <a:off x="1904208" y="4150519"/>
            <a:ext cx="720725" cy="433388"/>
            <a:chOff x="1632" y="3273"/>
            <a:chExt cx="725" cy="367"/>
          </a:xfrm>
        </p:grpSpPr>
        <p:grpSp>
          <p:nvGrpSpPr>
            <p:cNvPr id="156681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08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09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10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11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805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806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807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82" name="Group 61"/>
          <p:cNvGrpSpPr>
            <a:grpSpLocks/>
          </p:cNvGrpSpPr>
          <p:nvPr/>
        </p:nvGrpSpPr>
        <p:grpSpPr bwMode="auto">
          <a:xfrm rot="8437344" flipH="1" flipV="1">
            <a:off x="1920876" y="4870450"/>
            <a:ext cx="720725" cy="433388"/>
            <a:chOff x="1632" y="3273"/>
            <a:chExt cx="725" cy="367"/>
          </a:xfrm>
        </p:grpSpPr>
        <p:grpSp>
          <p:nvGrpSpPr>
            <p:cNvPr id="156683" name="Group 62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800" name="Oval 63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01" name="AutoShape 64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802" name="AutoShape 65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803" name="AutoShape 66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97" name="Oval 67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98" name="Freeform 68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99" name="Oval 69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84" name="Group 70"/>
          <p:cNvGrpSpPr>
            <a:grpSpLocks/>
          </p:cNvGrpSpPr>
          <p:nvPr/>
        </p:nvGrpSpPr>
        <p:grpSpPr bwMode="auto">
          <a:xfrm rot="6425735" flipH="1" flipV="1">
            <a:off x="1904208" y="4150519"/>
            <a:ext cx="720725" cy="433388"/>
            <a:chOff x="1632" y="3273"/>
            <a:chExt cx="725" cy="367"/>
          </a:xfrm>
        </p:grpSpPr>
        <p:grpSp>
          <p:nvGrpSpPr>
            <p:cNvPr id="156685" name="Group 71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92" name="Oval 72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93" name="AutoShape 73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94" name="AutoShape 74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95" name="AutoShape 75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89" name="Oval 76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90" name="Freeform 77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91" name="Oval 78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56686" name="Group 97"/>
          <p:cNvGrpSpPr>
            <a:grpSpLocks/>
          </p:cNvGrpSpPr>
          <p:nvPr/>
        </p:nvGrpSpPr>
        <p:grpSpPr bwMode="auto">
          <a:xfrm rot="6425735" flipH="1" flipV="1">
            <a:off x="965996" y="4653759"/>
            <a:ext cx="720725" cy="433387"/>
            <a:chOff x="1632" y="3273"/>
            <a:chExt cx="725" cy="367"/>
          </a:xfrm>
        </p:grpSpPr>
        <p:grpSp>
          <p:nvGrpSpPr>
            <p:cNvPr id="156687" name="Group 98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84" name="Oval 99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85" name="AutoShape 100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86" name="AutoShape 101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87" name="AutoShape 102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81" name="Oval 103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82" name="Freeform 104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87827 h 17"/>
                <a:gd name="T2" fmla="*/ 912679 w 39"/>
                <a:gd name="T3" fmla="*/ 287827 h 17"/>
                <a:gd name="T4" fmla="*/ 1619791 w 39"/>
                <a:gd name="T5" fmla="*/ 248411 h 17"/>
                <a:gd name="T6" fmla="*/ 2290612 w 39"/>
                <a:gd name="T7" fmla="*/ 222412 h 17"/>
                <a:gd name="T8" fmla="*/ 2991448 w 39"/>
                <a:gd name="T9" fmla="*/ 139181 h 17"/>
                <a:gd name="T10" fmla="*/ 3613355 w 39"/>
                <a:gd name="T11" fmla="*/ 64218 h 17"/>
                <a:gd name="T12" fmla="*/ 4424209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83" name="Oval 105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sp>
        <p:nvSpPr>
          <p:cNvPr id="1147" name="Rectangle 9"/>
          <p:cNvSpPr txBox="1">
            <a:spLocks noChangeArrowheads="1"/>
          </p:cNvSpPr>
          <p:nvPr/>
        </p:nvSpPr>
        <p:spPr bwMode="auto">
          <a:xfrm>
            <a:off x="750888" y="6237288"/>
            <a:ext cx="8629650" cy="431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defRPr/>
            </a:pPr>
            <a:r>
              <a:rPr lang="en-GB" sz="2000" kern="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... to nail down concentrations and frequency of occurrence </a:t>
            </a:r>
          </a:p>
        </p:txBody>
      </p:sp>
    </p:spTree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AutoShape 2"/>
          <p:cNvSpPr>
            <a:spLocks noChangeArrowheads="1"/>
          </p:cNvSpPr>
          <p:nvPr/>
        </p:nvSpPr>
        <p:spPr bwMode="auto">
          <a:xfrm>
            <a:off x="0" y="3293952"/>
            <a:ext cx="10328076" cy="2852934"/>
          </a:xfrm>
          <a:prstGeom prst="flowChartPunchedTape">
            <a:avLst/>
          </a:prstGeom>
          <a:gradFill rotWithShape="0">
            <a:gsLst>
              <a:gs pos="0">
                <a:schemeClr val="accent2"/>
              </a:gs>
              <a:gs pos="50000">
                <a:srgbClr val="CCECFF"/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/>
          </a:p>
        </p:txBody>
      </p:sp>
      <p:grpSp>
        <p:nvGrpSpPr>
          <p:cNvPr id="4" name="Group 30"/>
          <p:cNvGrpSpPr>
            <a:grpSpLocks/>
          </p:cNvGrpSpPr>
          <p:nvPr/>
        </p:nvGrpSpPr>
        <p:grpSpPr bwMode="auto">
          <a:xfrm>
            <a:off x="7792149" y="4162025"/>
            <a:ext cx="1187450" cy="592138"/>
            <a:chOff x="6226" y="3519"/>
            <a:chExt cx="1065" cy="530"/>
          </a:xfrm>
        </p:grpSpPr>
        <p:sp>
          <p:nvSpPr>
            <p:cNvPr id="4128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9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0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1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132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3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4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38"/>
          <p:cNvGrpSpPr>
            <a:grpSpLocks/>
          </p:cNvGrpSpPr>
          <p:nvPr/>
        </p:nvGrpSpPr>
        <p:grpSpPr bwMode="auto">
          <a:xfrm>
            <a:off x="2749352" y="4787900"/>
            <a:ext cx="736600" cy="425450"/>
            <a:chOff x="5049" y="4018"/>
            <a:chExt cx="952" cy="527"/>
          </a:xfrm>
        </p:grpSpPr>
        <p:sp>
          <p:nvSpPr>
            <p:cNvPr id="4121" name="Oval 39"/>
            <p:cNvSpPr>
              <a:spLocks noChangeAspect="1" noChangeArrowheads="1"/>
            </p:cNvSpPr>
            <p:nvPr/>
          </p:nvSpPr>
          <p:spPr bwMode="auto">
            <a:xfrm rot="-113251">
              <a:off x="5049" y="4189"/>
              <a:ext cx="609" cy="211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2" name="Oval 40"/>
            <p:cNvSpPr>
              <a:spLocks noChangeAspect="1" noChangeArrowheads="1"/>
            </p:cNvSpPr>
            <p:nvPr/>
          </p:nvSpPr>
          <p:spPr bwMode="auto">
            <a:xfrm rot="-113251">
              <a:off x="5089" y="4192"/>
              <a:ext cx="74" cy="8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3" name="AutoShape 41"/>
            <p:cNvSpPr>
              <a:spLocks noChangeAspect="1" noChangeArrowheads="1"/>
            </p:cNvSpPr>
            <p:nvPr/>
          </p:nvSpPr>
          <p:spPr bwMode="auto">
            <a:xfrm rot="-4433251" flipH="1" flipV="1">
              <a:off x="5258" y="4310"/>
              <a:ext cx="206" cy="26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9 w 21600"/>
                <a:gd name="T13" fmla="*/ 4500 h 21600"/>
                <a:gd name="T14" fmla="*/ 17091 w 21600"/>
                <a:gd name="T15" fmla="*/ 171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124" name="AutoShape 42"/>
            <p:cNvSpPr>
              <a:spLocks noChangeAspect="1" noChangeArrowheads="1"/>
            </p:cNvSpPr>
            <p:nvPr/>
          </p:nvSpPr>
          <p:spPr bwMode="auto">
            <a:xfrm rot="246749">
              <a:off x="5322" y="4089"/>
              <a:ext cx="315" cy="108"/>
            </a:xfrm>
            <a:prstGeom prst="parallelogram">
              <a:avLst>
                <a:gd name="adj" fmla="val 72903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5" name="Oval 43"/>
            <p:cNvSpPr>
              <a:spLocks noChangeAspect="1" noChangeArrowheads="1"/>
            </p:cNvSpPr>
            <p:nvPr/>
          </p:nvSpPr>
          <p:spPr bwMode="auto">
            <a:xfrm rot="-113251">
              <a:off x="5082" y="4215"/>
              <a:ext cx="31" cy="25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6" name="Arc 44"/>
            <p:cNvSpPr>
              <a:spLocks noChangeAspect="1"/>
            </p:cNvSpPr>
            <p:nvPr/>
          </p:nvSpPr>
          <p:spPr bwMode="auto">
            <a:xfrm rot="10686749">
              <a:off x="5069" y="4303"/>
              <a:ext cx="109" cy="41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27" name="AutoShape 45"/>
            <p:cNvSpPr>
              <a:spLocks noChangeAspect="1" noChangeArrowheads="1"/>
            </p:cNvSpPr>
            <p:nvPr/>
          </p:nvSpPr>
          <p:spPr bwMode="auto">
            <a:xfrm rot="2344677">
              <a:off x="5709" y="4018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119" name="AutoShape 46"/>
          <p:cNvSpPr>
            <a:spLocks/>
          </p:cNvSpPr>
          <p:nvPr/>
        </p:nvSpPr>
        <p:spPr bwMode="auto">
          <a:xfrm>
            <a:off x="1178408" y="394229"/>
            <a:ext cx="4541156" cy="4156631"/>
          </a:xfrm>
          <a:prstGeom prst="downArrow">
            <a:avLst>
              <a:gd name="adj1" fmla="val 50000"/>
              <a:gd name="adj2" fmla="val 37384"/>
            </a:avLst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1155700"/>
            <a:endParaRPr lang="en-US" sz="3200">
              <a:solidFill>
                <a:srgbClr val="0066FF"/>
              </a:solidFill>
            </a:endParaRPr>
          </a:p>
        </p:txBody>
      </p:sp>
      <p:graphicFrame>
        <p:nvGraphicFramePr>
          <p:cNvPr id="4099" name="Object 48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946519"/>
              </p:ext>
            </p:extLst>
          </p:nvPr>
        </p:nvGraphicFramePr>
        <p:xfrm>
          <a:off x="311647" y="4955415"/>
          <a:ext cx="3254631" cy="1497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17716266" imgH="7715250" progId="MSGraph.Chart.8">
                  <p:embed followColorScheme="full"/>
                </p:oleObj>
              </mc:Choice>
              <mc:Fallback>
                <p:oleObj name="Chart" r:id="rId3" imgW="17716266" imgH="7715250" progId="MSGraph.Chart.8">
                  <p:embed followColorScheme="full"/>
                  <p:pic>
                    <p:nvPicPr>
                      <p:cNvPr id="4099" name="Object 48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647" y="4955415"/>
                        <a:ext cx="3254631" cy="14979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0" name="Object 49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7242896"/>
              </p:ext>
            </p:extLst>
          </p:nvPr>
        </p:nvGraphicFramePr>
        <p:xfrm>
          <a:off x="2479675" y="483392"/>
          <a:ext cx="2831037" cy="1646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5" imgW="17716266" imgH="8858042" progId="MSGraph.Chart.8">
                  <p:embed followColorScheme="full"/>
                </p:oleObj>
              </mc:Choice>
              <mc:Fallback>
                <p:oleObj name="Chart" r:id="rId5" imgW="17716266" imgH="8858042" progId="MSGraph.Chart.8">
                  <p:embed followColorScheme="full"/>
                  <p:pic>
                    <p:nvPicPr>
                      <p:cNvPr id="4100" name="Object 49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483392"/>
                        <a:ext cx="2831037" cy="16467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1" name="Object 50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1642002"/>
              </p:ext>
            </p:extLst>
          </p:nvPr>
        </p:nvGraphicFramePr>
        <p:xfrm>
          <a:off x="2479674" y="1701331"/>
          <a:ext cx="2951858" cy="1646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7" imgW="17716266" imgH="8858042" progId="MSGraph.Chart.8">
                  <p:embed followColorScheme="full"/>
                </p:oleObj>
              </mc:Choice>
              <mc:Fallback>
                <p:oleObj name="Chart" r:id="rId7" imgW="17716266" imgH="8858042" progId="MSGraph.Chart.8">
                  <p:embed followColorScheme="full"/>
                  <p:pic>
                    <p:nvPicPr>
                      <p:cNvPr id="4101" name="Object 50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4" y="1701331"/>
                        <a:ext cx="2951858" cy="16467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2" name="Object 53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615630"/>
              </p:ext>
            </p:extLst>
          </p:nvPr>
        </p:nvGraphicFramePr>
        <p:xfrm>
          <a:off x="5310712" y="3692641"/>
          <a:ext cx="3515038" cy="2454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9" imgW="17716266" imgH="8858042" progId="MSGraph.Chart.8">
                  <p:embed followColorScheme="full"/>
                </p:oleObj>
              </mc:Choice>
              <mc:Fallback>
                <p:oleObj name="Chart" r:id="rId9" imgW="17716266" imgH="8858042" progId="MSGraph.Chart.8">
                  <p:embed followColorScheme="full"/>
                  <p:pic>
                    <p:nvPicPr>
                      <p:cNvPr id="4102" name="Object 53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0712" y="3692641"/>
                        <a:ext cx="3515038" cy="245424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9248C38-B735-45CE-B149-0F6683FF4D4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9248" y="3940479"/>
            <a:ext cx="2170426" cy="93835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ChangeArrowheads="1"/>
          </p:cNvSpPr>
          <p:nvPr/>
        </p:nvSpPr>
        <p:spPr bwMode="auto">
          <a:xfrm>
            <a:off x="462980" y="630981"/>
            <a:ext cx="9045168" cy="54562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/>
            <a:r>
              <a:rPr lang="en-US" sz="7200" dirty="0">
                <a:solidFill>
                  <a:srgbClr val="005991"/>
                </a:solidFill>
              </a:rPr>
              <a:t>but nearly always it is better and easier to use Monte Carlo</a:t>
            </a:r>
          </a:p>
          <a:p>
            <a:pPr algn="r" defTabSz="1352550"/>
            <a:endParaRPr lang="en-US" sz="8800" dirty="0">
              <a:solidFill>
                <a:srgbClr val="005991"/>
              </a:solidFill>
            </a:endParaRPr>
          </a:p>
          <a:p>
            <a:pPr algn="r" defTabSz="1352550"/>
            <a:r>
              <a:rPr lang="en-US" dirty="0">
                <a:solidFill>
                  <a:srgbClr val="FF0000"/>
                </a:solidFill>
              </a:rPr>
              <a:t>and we have limited data … </a:t>
            </a:r>
          </a:p>
          <a:p>
            <a:pPr algn="r" defTabSz="1352550"/>
            <a:r>
              <a:rPr lang="en-US" dirty="0">
                <a:solidFill>
                  <a:srgbClr val="FF0000"/>
                </a:solidFill>
              </a:rPr>
              <a:t>… and its associated errors</a:t>
            </a:r>
          </a:p>
        </p:txBody>
      </p:sp>
      <p:grpSp>
        <p:nvGrpSpPr>
          <p:cNvPr id="4" name="Group 30"/>
          <p:cNvGrpSpPr>
            <a:grpSpLocks/>
          </p:cNvGrpSpPr>
          <p:nvPr/>
        </p:nvGrpSpPr>
        <p:grpSpPr bwMode="auto">
          <a:xfrm rot="20793247" flipH="1">
            <a:off x="979918" y="4760307"/>
            <a:ext cx="1500066" cy="882650"/>
            <a:chOff x="6226" y="3519"/>
            <a:chExt cx="1065" cy="530"/>
          </a:xfrm>
        </p:grpSpPr>
        <p:sp>
          <p:nvSpPr>
            <p:cNvPr id="5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9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</p:grpSp>
    </p:spTree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AutoShape 2"/>
          <p:cNvSpPr>
            <a:spLocks noChangeArrowheads="1"/>
          </p:cNvSpPr>
          <p:nvPr/>
        </p:nvSpPr>
        <p:spPr bwMode="auto">
          <a:xfrm>
            <a:off x="0" y="3734708"/>
            <a:ext cx="10282238" cy="2441575"/>
          </a:xfrm>
          <a:prstGeom prst="flowChartPunchedTape">
            <a:avLst/>
          </a:prstGeom>
          <a:gradFill rotWithShape="0">
            <a:gsLst>
              <a:gs pos="0">
                <a:schemeClr val="accent2"/>
              </a:gs>
              <a:gs pos="50000">
                <a:srgbClr val="CCECFF"/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69AA"/>
              </a:solidFill>
            </a:endParaRPr>
          </a:p>
        </p:txBody>
      </p:sp>
      <p:sp>
        <p:nvSpPr>
          <p:cNvPr id="6155" name="Line 3"/>
          <p:cNvSpPr>
            <a:spLocks noChangeShapeType="1"/>
          </p:cNvSpPr>
          <p:nvPr/>
        </p:nvSpPr>
        <p:spPr bwMode="auto">
          <a:xfrm>
            <a:off x="8580438" y="4962525"/>
            <a:ext cx="23812" cy="21748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6" name="Line 4"/>
          <p:cNvSpPr>
            <a:spLocks noChangeShapeType="1"/>
          </p:cNvSpPr>
          <p:nvPr/>
        </p:nvSpPr>
        <p:spPr bwMode="auto">
          <a:xfrm>
            <a:off x="8607427" y="5011738"/>
            <a:ext cx="9525" cy="20955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7" name="Line 5"/>
          <p:cNvSpPr>
            <a:spLocks noChangeShapeType="1"/>
          </p:cNvSpPr>
          <p:nvPr/>
        </p:nvSpPr>
        <p:spPr bwMode="auto">
          <a:xfrm>
            <a:off x="8456615" y="4946650"/>
            <a:ext cx="15875" cy="266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8" name="Line 6"/>
          <p:cNvSpPr>
            <a:spLocks noChangeShapeType="1"/>
          </p:cNvSpPr>
          <p:nvPr/>
        </p:nvSpPr>
        <p:spPr bwMode="auto">
          <a:xfrm>
            <a:off x="8504240" y="4786313"/>
            <a:ext cx="20637" cy="393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9" name="Line 7"/>
          <p:cNvSpPr>
            <a:spLocks noChangeShapeType="1"/>
          </p:cNvSpPr>
          <p:nvPr/>
        </p:nvSpPr>
        <p:spPr bwMode="auto">
          <a:xfrm flipH="1">
            <a:off x="8682040" y="5064125"/>
            <a:ext cx="15875" cy="17303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0" name="Freeform 8"/>
          <p:cNvSpPr>
            <a:spLocks/>
          </p:cNvSpPr>
          <p:nvPr/>
        </p:nvSpPr>
        <p:spPr bwMode="auto">
          <a:xfrm>
            <a:off x="8712200" y="5180016"/>
            <a:ext cx="139700" cy="193675"/>
          </a:xfrm>
          <a:custGeom>
            <a:avLst/>
            <a:gdLst>
              <a:gd name="T0" fmla="*/ 2147483647 w 25"/>
              <a:gd name="T1" fmla="*/ 0 h 17"/>
              <a:gd name="T2" fmla="*/ 2147483647 w 25"/>
              <a:gd name="T3" fmla="*/ 0 h 17"/>
              <a:gd name="T4" fmla="*/ 2147483647 w 25"/>
              <a:gd name="T5" fmla="*/ 0 h 17"/>
              <a:gd name="T6" fmla="*/ 2147483647 w 25"/>
              <a:gd name="T7" fmla="*/ 0 h 17"/>
              <a:gd name="T8" fmla="*/ 0 w 25"/>
              <a:gd name="T9" fmla="*/ 0 h 17"/>
              <a:gd name="T10" fmla="*/ 0 w 25"/>
              <a:gd name="T11" fmla="*/ 2147483647 h 17"/>
              <a:gd name="T12" fmla="*/ 2147483647 w 25"/>
              <a:gd name="T13" fmla="*/ 2147483647 h 17"/>
              <a:gd name="T14" fmla="*/ 2147483647 w 25"/>
              <a:gd name="T15" fmla="*/ 2147483647 h 17"/>
              <a:gd name="T16" fmla="*/ 2147483647 w 25"/>
              <a:gd name="T17" fmla="*/ 2147483647 h 17"/>
              <a:gd name="T18" fmla="*/ 2147483647 w 25"/>
              <a:gd name="T19" fmla="*/ 2147483647 h 17"/>
              <a:gd name="T20" fmla="*/ 2147483647 w 25"/>
              <a:gd name="T21" fmla="*/ 2147483647 h 17"/>
              <a:gd name="T22" fmla="*/ 2147483647 w 25"/>
              <a:gd name="T23" fmla="*/ 2147483647 h 17"/>
              <a:gd name="T24" fmla="*/ 2147483647 w 25"/>
              <a:gd name="T25" fmla="*/ 2147483647 h 17"/>
              <a:gd name="T26" fmla="*/ 2147483647 w 25"/>
              <a:gd name="T27" fmla="*/ 2147483647 h 17"/>
              <a:gd name="T28" fmla="*/ 2147483647 w 25"/>
              <a:gd name="T29" fmla="*/ 2147483647 h 17"/>
              <a:gd name="T30" fmla="*/ 2147483647 w 25"/>
              <a:gd name="T31" fmla="*/ 2147483647 h 17"/>
              <a:gd name="T32" fmla="*/ 2147483647 w 25"/>
              <a:gd name="T33" fmla="*/ 0 h 17"/>
              <a:gd name="T34" fmla="*/ 2147483647 w 25"/>
              <a:gd name="T35" fmla="*/ 0 h 17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25"/>
              <a:gd name="T55" fmla="*/ 0 h 17"/>
              <a:gd name="T56" fmla="*/ 25 w 25"/>
              <a:gd name="T57" fmla="*/ 17 h 17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25" h="17">
                <a:moveTo>
                  <a:pt x="24" y="0"/>
                </a:moveTo>
                <a:lnTo>
                  <a:pt x="16" y="0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0" y="4"/>
                </a:lnTo>
                <a:lnTo>
                  <a:pt x="2" y="6"/>
                </a:lnTo>
                <a:lnTo>
                  <a:pt x="5" y="8"/>
                </a:lnTo>
                <a:lnTo>
                  <a:pt x="5" y="12"/>
                </a:lnTo>
                <a:lnTo>
                  <a:pt x="9" y="14"/>
                </a:lnTo>
                <a:lnTo>
                  <a:pt x="11" y="16"/>
                </a:lnTo>
                <a:lnTo>
                  <a:pt x="13" y="14"/>
                </a:lnTo>
                <a:lnTo>
                  <a:pt x="18" y="14"/>
                </a:lnTo>
                <a:lnTo>
                  <a:pt x="20" y="12"/>
                </a:lnTo>
                <a:lnTo>
                  <a:pt x="21" y="10"/>
                </a:lnTo>
                <a:lnTo>
                  <a:pt x="23" y="6"/>
                </a:lnTo>
                <a:lnTo>
                  <a:pt x="24" y="0"/>
                </a:lnTo>
              </a:path>
            </a:pathLst>
          </a:custGeom>
          <a:gradFill rotWithShape="0">
            <a:gsLst>
              <a:gs pos="0">
                <a:srgbClr val="66FFFF"/>
              </a:gs>
              <a:gs pos="100000">
                <a:srgbClr val="47B2B2"/>
              </a:gs>
            </a:gsLst>
            <a:lin ang="5400000" scaled="1"/>
          </a:gra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1" name="Line 9"/>
          <p:cNvSpPr>
            <a:spLocks noChangeShapeType="1"/>
          </p:cNvSpPr>
          <p:nvPr/>
        </p:nvSpPr>
        <p:spPr bwMode="auto">
          <a:xfrm>
            <a:off x="8823327" y="4924428"/>
            <a:ext cx="9525" cy="2889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2" name="Line 10"/>
          <p:cNvSpPr>
            <a:spLocks noChangeShapeType="1"/>
          </p:cNvSpPr>
          <p:nvPr/>
        </p:nvSpPr>
        <p:spPr bwMode="auto">
          <a:xfrm flipH="1">
            <a:off x="8843965" y="4962528"/>
            <a:ext cx="28575" cy="2508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8913813" y="4491041"/>
            <a:ext cx="265112" cy="1025525"/>
            <a:chOff x="4424" y="2247"/>
            <a:chExt cx="148" cy="394"/>
          </a:xfrm>
        </p:grpSpPr>
        <p:sp>
          <p:nvSpPr>
            <p:cNvPr id="6194" name="Arc 12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5" name="Arc 13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6" name="Arc 14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7" name="AutoShape 15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98" name="AutoShape 16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501777" name="AutoShape 17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501778" name="AutoShape 18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8678863" y="4454525"/>
            <a:ext cx="265112" cy="1023938"/>
            <a:chOff x="4424" y="2247"/>
            <a:chExt cx="148" cy="394"/>
          </a:xfrm>
        </p:grpSpPr>
        <p:sp>
          <p:nvSpPr>
            <p:cNvPr id="6187" name="Arc 20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8" name="Arc 21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9" name="Arc 22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0" name="AutoShape 23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91" name="AutoShape 24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501785" name="AutoShape 25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501786" name="AutoShape 26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</p:grpSp>
      <p:sp>
        <p:nvSpPr>
          <p:cNvPr id="6165" name="Freeform 27"/>
          <p:cNvSpPr>
            <a:spLocks/>
          </p:cNvSpPr>
          <p:nvPr/>
        </p:nvSpPr>
        <p:spPr bwMode="auto">
          <a:xfrm>
            <a:off x="8823325" y="5235578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6" name="Freeform 28"/>
          <p:cNvSpPr>
            <a:spLocks/>
          </p:cNvSpPr>
          <p:nvPr/>
        </p:nvSpPr>
        <p:spPr bwMode="auto">
          <a:xfrm>
            <a:off x="8462964" y="5314953"/>
            <a:ext cx="192087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7" name="Freeform 29"/>
          <p:cNvSpPr>
            <a:spLocks/>
          </p:cNvSpPr>
          <p:nvPr/>
        </p:nvSpPr>
        <p:spPr bwMode="auto">
          <a:xfrm>
            <a:off x="8750300" y="5314953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grpSp>
        <p:nvGrpSpPr>
          <p:cNvPr id="4" name="Group 38"/>
          <p:cNvGrpSpPr>
            <a:grpSpLocks/>
          </p:cNvGrpSpPr>
          <p:nvPr/>
        </p:nvGrpSpPr>
        <p:grpSpPr bwMode="auto">
          <a:xfrm>
            <a:off x="7095062" y="4224340"/>
            <a:ext cx="736600" cy="425450"/>
            <a:chOff x="5049" y="4018"/>
            <a:chExt cx="952" cy="527"/>
          </a:xfrm>
        </p:grpSpPr>
        <p:sp>
          <p:nvSpPr>
            <p:cNvPr id="6180" name="Oval 39"/>
            <p:cNvSpPr>
              <a:spLocks noChangeAspect="1" noChangeArrowheads="1"/>
            </p:cNvSpPr>
            <p:nvPr/>
          </p:nvSpPr>
          <p:spPr bwMode="auto">
            <a:xfrm rot="-113251">
              <a:off x="5049" y="4189"/>
              <a:ext cx="609" cy="211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1" name="Oval 40"/>
            <p:cNvSpPr>
              <a:spLocks noChangeAspect="1" noChangeArrowheads="1"/>
            </p:cNvSpPr>
            <p:nvPr/>
          </p:nvSpPr>
          <p:spPr bwMode="auto">
            <a:xfrm rot="-113251">
              <a:off x="5089" y="4192"/>
              <a:ext cx="74" cy="8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2" name="AutoShape 41"/>
            <p:cNvSpPr>
              <a:spLocks noChangeAspect="1" noChangeArrowheads="1"/>
            </p:cNvSpPr>
            <p:nvPr/>
          </p:nvSpPr>
          <p:spPr bwMode="auto">
            <a:xfrm rot="-4433251" flipH="1" flipV="1">
              <a:off x="5258" y="4310"/>
              <a:ext cx="206" cy="26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9 w 21600"/>
                <a:gd name="T13" fmla="*/ 4500 h 21600"/>
                <a:gd name="T14" fmla="*/ 17091 w 21600"/>
                <a:gd name="T15" fmla="*/ 171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3" name="AutoShape 42"/>
            <p:cNvSpPr>
              <a:spLocks noChangeAspect="1" noChangeArrowheads="1"/>
            </p:cNvSpPr>
            <p:nvPr/>
          </p:nvSpPr>
          <p:spPr bwMode="auto">
            <a:xfrm rot="246749">
              <a:off x="5322" y="4089"/>
              <a:ext cx="315" cy="108"/>
            </a:xfrm>
            <a:prstGeom prst="parallelogram">
              <a:avLst>
                <a:gd name="adj" fmla="val 72903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4" name="Oval 43"/>
            <p:cNvSpPr>
              <a:spLocks noChangeAspect="1" noChangeArrowheads="1"/>
            </p:cNvSpPr>
            <p:nvPr/>
          </p:nvSpPr>
          <p:spPr bwMode="auto">
            <a:xfrm rot="-113251">
              <a:off x="5082" y="4215"/>
              <a:ext cx="31" cy="25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5" name="Arc 44"/>
            <p:cNvSpPr>
              <a:spLocks noChangeAspect="1"/>
            </p:cNvSpPr>
            <p:nvPr/>
          </p:nvSpPr>
          <p:spPr bwMode="auto">
            <a:xfrm rot="10686749">
              <a:off x="5069" y="4303"/>
              <a:ext cx="109" cy="41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6" name="AutoShape 45"/>
            <p:cNvSpPr>
              <a:spLocks noChangeAspect="1" noChangeArrowheads="1"/>
            </p:cNvSpPr>
            <p:nvPr/>
          </p:nvSpPr>
          <p:spPr bwMode="auto">
            <a:xfrm rot="2344677">
              <a:off x="5709" y="4018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</p:grpSp>
      <p:sp>
        <p:nvSpPr>
          <p:cNvPr id="6169" name="AutoShape 46"/>
          <p:cNvSpPr>
            <a:spLocks/>
          </p:cNvSpPr>
          <p:nvPr/>
        </p:nvSpPr>
        <p:spPr bwMode="auto">
          <a:xfrm rot="20579333">
            <a:off x="2016491" y="192089"/>
            <a:ext cx="2403475" cy="4321175"/>
          </a:xfrm>
          <a:prstGeom prst="downArrow">
            <a:avLst>
              <a:gd name="adj1" fmla="val 50000"/>
              <a:gd name="adj2" fmla="val 37389"/>
            </a:avLst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1155700"/>
            <a:endParaRPr lang="en-US" sz="3200">
              <a:solidFill>
                <a:srgbClr val="0066FF"/>
              </a:solidFill>
            </a:endParaRPr>
          </a:p>
        </p:txBody>
      </p:sp>
      <p:graphicFrame>
        <p:nvGraphicFramePr>
          <p:cNvPr id="6146" name="Object 6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1291015"/>
              </p:ext>
            </p:extLst>
          </p:nvPr>
        </p:nvGraphicFramePr>
        <p:xfrm>
          <a:off x="2479204" y="692150"/>
          <a:ext cx="1814513" cy="248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12573156" imgH="9601200" progId="MSGraph.Chart.8">
                  <p:embed followColorScheme="full"/>
                </p:oleObj>
              </mc:Choice>
              <mc:Fallback>
                <p:oleObj name="Chart" r:id="rId3" imgW="12573156" imgH="9601200" progId="MSGraph.Chart.8">
                  <p:embed followColorScheme="full"/>
                  <p:pic>
                    <p:nvPicPr>
                      <p:cNvPr id="6146" name="Object 6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204" y="692150"/>
                        <a:ext cx="1814513" cy="2481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Object 7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390643"/>
              </p:ext>
            </p:extLst>
          </p:nvPr>
        </p:nvGraphicFramePr>
        <p:xfrm>
          <a:off x="2935685" y="153542"/>
          <a:ext cx="1991661" cy="216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5" imgW="12573156" imgH="9601200" progId="MSGraph.Chart.8">
                  <p:embed followColorScheme="full"/>
                </p:oleObj>
              </mc:Choice>
              <mc:Fallback>
                <p:oleObj name="Chart" r:id="rId5" imgW="12573156" imgH="9601200" progId="MSGraph.Chart.8">
                  <p:embed followColorScheme="full"/>
                  <p:pic>
                    <p:nvPicPr>
                      <p:cNvPr id="6147" name="Object 7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5685" y="153542"/>
                        <a:ext cx="1991661" cy="2160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70" name="Text Box 16"/>
          <p:cNvSpPr txBox="1">
            <a:spLocks noChangeArrowheads="1"/>
          </p:cNvSpPr>
          <p:nvPr/>
        </p:nvSpPr>
        <p:spPr bwMode="auto">
          <a:xfrm>
            <a:off x="2721776" y="1048857"/>
            <a:ext cx="1197588" cy="59093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3600" b="1" dirty="0">
                <a:solidFill>
                  <a:srgbClr val="FFFF00"/>
                </a:solidFill>
              </a:rPr>
              <a:t>C</a:t>
            </a:r>
          </a:p>
        </p:txBody>
      </p:sp>
      <p:sp>
        <p:nvSpPr>
          <p:cNvPr id="6171" name="Text Box 17"/>
          <p:cNvSpPr txBox="1">
            <a:spLocks noChangeArrowheads="1"/>
          </p:cNvSpPr>
          <p:nvPr/>
        </p:nvSpPr>
        <p:spPr bwMode="auto">
          <a:xfrm>
            <a:off x="2407196" y="1556950"/>
            <a:ext cx="628591" cy="75713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4800" b="1" dirty="0">
                <a:solidFill>
                  <a:srgbClr val="99FF66"/>
                </a:solidFill>
              </a:rPr>
              <a:t>f</a:t>
            </a:r>
          </a:p>
        </p:txBody>
      </p:sp>
      <p:graphicFrame>
        <p:nvGraphicFramePr>
          <p:cNvPr id="6148" name="Object 9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2036506"/>
              </p:ext>
            </p:extLst>
          </p:nvPr>
        </p:nvGraphicFramePr>
        <p:xfrm>
          <a:off x="458522" y="1609515"/>
          <a:ext cx="4153778" cy="4195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7" imgW="12573156" imgH="9601200" progId="MSGraph.Chart.8">
                  <p:embed followColorScheme="full"/>
                </p:oleObj>
              </mc:Choice>
              <mc:Fallback>
                <p:oleObj name="Chart" r:id="rId7" imgW="12573156" imgH="9601200" progId="MSGraph.Chart.8">
                  <p:embed followColorScheme="full"/>
                  <p:pic>
                    <p:nvPicPr>
                      <p:cNvPr id="6148" name="Object 9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522" y="1609515"/>
                        <a:ext cx="4153778" cy="419574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72" name="Text Box 15"/>
          <p:cNvSpPr txBox="1">
            <a:spLocks noChangeArrowheads="1"/>
          </p:cNvSpPr>
          <p:nvPr/>
        </p:nvSpPr>
        <p:spPr bwMode="auto">
          <a:xfrm>
            <a:off x="674975" y="3502691"/>
            <a:ext cx="685800" cy="1006429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6600" b="1" dirty="0">
                <a:solidFill>
                  <a:srgbClr val="F6BF69"/>
                </a:solidFill>
              </a:rPr>
              <a:t>F</a:t>
            </a:r>
          </a:p>
        </p:txBody>
      </p:sp>
      <p:sp>
        <p:nvSpPr>
          <p:cNvPr id="6173" name="Freeform 12"/>
          <p:cNvSpPr>
            <a:spLocks/>
          </p:cNvSpPr>
          <p:nvPr/>
        </p:nvSpPr>
        <p:spPr bwMode="auto">
          <a:xfrm>
            <a:off x="5359402" y="2852738"/>
            <a:ext cx="2557463" cy="2449512"/>
          </a:xfrm>
          <a:custGeom>
            <a:avLst/>
            <a:gdLst>
              <a:gd name="T0" fmla="*/ 2147483647 w 5641"/>
              <a:gd name="T1" fmla="*/ 2147483647 h 3307"/>
              <a:gd name="T2" fmla="*/ 2147483647 w 5641"/>
              <a:gd name="T3" fmla="*/ 2147483647 h 3307"/>
              <a:gd name="T4" fmla="*/ 2147483647 w 5641"/>
              <a:gd name="T5" fmla="*/ 2147483647 h 3307"/>
              <a:gd name="T6" fmla="*/ 2147483647 w 5641"/>
              <a:gd name="T7" fmla="*/ 2147483647 h 3307"/>
              <a:gd name="T8" fmla="*/ 2147483647 w 5641"/>
              <a:gd name="T9" fmla="*/ 2147483647 h 3307"/>
              <a:gd name="T10" fmla="*/ 2147483647 w 5641"/>
              <a:gd name="T11" fmla="*/ 2147483647 h 3307"/>
              <a:gd name="T12" fmla="*/ 2147483647 w 5641"/>
              <a:gd name="T13" fmla="*/ 2147483647 h 3307"/>
              <a:gd name="T14" fmla="*/ 2147483647 w 5641"/>
              <a:gd name="T15" fmla="*/ 2147483647 h 3307"/>
              <a:gd name="T16" fmla="*/ 2147483647 w 5641"/>
              <a:gd name="T17" fmla="*/ 2147483647 h 3307"/>
              <a:gd name="T18" fmla="*/ 2147483647 w 5641"/>
              <a:gd name="T19" fmla="*/ 2147483647 h 3307"/>
              <a:gd name="T20" fmla="*/ 2147483647 w 5641"/>
              <a:gd name="T21" fmla="*/ 2147483647 h 3307"/>
              <a:gd name="T22" fmla="*/ 2147483647 w 5641"/>
              <a:gd name="T23" fmla="*/ 2147483647 h 3307"/>
              <a:gd name="T24" fmla="*/ 2147483647 w 5641"/>
              <a:gd name="T25" fmla="*/ 2147483647 h 3307"/>
              <a:gd name="T26" fmla="*/ 2147483647 w 5641"/>
              <a:gd name="T27" fmla="*/ 2147483647 h 3307"/>
              <a:gd name="T28" fmla="*/ 2147483647 w 5641"/>
              <a:gd name="T29" fmla="*/ 2147483647 h 3307"/>
              <a:gd name="T30" fmla="*/ 2147483647 w 5641"/>
              <a:gd name="T31" fmla="*/ 2147483647 h 3307"/>
              <a:gd name="T32" fmla="*/ 2147483647 w 5641"/>
              <a:gd name="T33" fmla="*/ 2147483647 h 3307"/>
              <a:gd name="T34" fmla="*/ 2147483647 w 5641"/>
              <a:gd name="T35" fmla="*/ 2147483647 h 3307"/>
              <a:gd name="T36" fmla="*/ 2147483647 w 5641"/>
              <a:gd name="T37" fmla="*/ 2147483647 h 3307"/>
              <a:gd name="T38" fmla="*/ 2147483647 w 5641"/>
              <a:gd name="T39" fmla="*/ 2147483647 h 3307"/>
              <a:gd name="T40" fmla="*/ 2147483647 w 5641"/>
              <a:gd name="T41" fmla="*/ 2147483647 h 3307"/>
              <a:gd name="T42" fmla="*/ 2147483647 w 5641"/>
              <a:gd name="T43" fmla="*/ 2147483647 h 3307"/>
              <a:gd name="T44" fmla="*/ 2147483647 w 5641"/>
              <a:gd name="T45" fmla="*/ 2147483647 h 3307"/>
              <a:gd name="T46" fmla="*/ 2147483647 w 5641"/>
              <a:gd name="T47" fmla="*/ 2147483647 h 3307"/>
              <a:gd name="T48" fmla="*/ 2147483647 w 5641"/>
              <a:gd name="T49" fmla="*/ 2147483647 h 3307"/>
              <a:gd name="T50" fmla="*/ 2147483647 w 5641"/>
              <a:gd name="T51" fmla="*/ 2147483647 h 3307"/>
              <a:gd name="T52" fmla="*/ 2147483647 w 5641"/>
              <a:gd name="T53" fmla="*/ 2147483647 h 3307"/>
              <a:gd name="T54" fmla="*/ 2147483647 w 5641"/>
              <a:gd name="T55" fmla="*/ 2147483647 h 3307"/>
              <a:gd name="T56" fmla="*/ 2147483647 w 5641"/>
              <a:gd name="T57" fmla="*/ 2147483647 h 3307"/>
              <a:gd name="T58" fmla="*/ 2147483647 w 5641"/>
              <a:gd name="T59" fmla="*/ 2147483647 h 3307"/>
              <a:gd name="T60" fmla="*/ 2147483647 w 5641"/>
              <a:gd name="T61" fmla="*/ 2147483647 h 3307"/>
              <a:gd name="T62" fmla="*/ 2147483647 w 5641"/>
              <a:gd name="T63" fmla="*/ 2147483647 h 3307"/>
              <a:gd name="T64" fmla="*/ 2147483647 w 5641"/>
              <a:gd name="T65" fmla="*/ 2147483647 h 3307"/>
              <a:gd name="T66" fmla="*/ 2147483647 w 5641"/>
              <a:gd name="T67" fmla="*/ 2147483647 h 3307"/>
              <a:gd name="T68" fmla="*/ 2147483647 w 5641"/>
              <a:gd name="T69" fmla="*/ 2147483647 h 3307"/>
              <a:gd name="T70" fmla="*/ 2147483647 w 5641"/>
              <a:gd name="T71" fmla="*/ 2147483647 h 3307"/>
              <a:gd name="T72" fmla="*/ 2147483647 w 5641"/>
              <a:gd name="T73" fmla="*/ 2147483647 h 3307"/>
              <a:gd name="T74" fmla="*/ 2147483647 w 5641"/>
              <a:gd name="T75" fmla="*/ 2147483647 h 3307"/>
              <a:gd name="T76" fmla="*/ 2147483647 w 5641"/>
              <a:gd name="T77" fmla="*/ 2147483647 h 3307"/>
              <a:gd name="T78" fmla="*/ 2147483647 w 5641"/>
              <a:gd name="T79" fmla="*/ 2147483647 h 3307"/>
              <a:gd name="T80" fmla="*/ 2147483647 w 5641"/>
              <a:gd name="T81" fmla="*/ 2147483647 h 3307"/>
              <a:gd name="T82" fmla="*/ 2147483647 w 5641"/>
              <a:gd name="T83" fmla="*/ 2147483647 h 3307"/>
              <a:gd name="T84" fmla="*/ 2147483647 w 5641"/>
              <a:gd name="T85" fmla="*/ 2147483647 h 3307"/>
              <a:gd name="T86" fmla="*/ 2147483647 w 5641"/>
              <a:gd name="T87" fmla="*/ 2147483647 h 3307"/>
              <a:gd name="T88" fmla="*/ 2147483647 w 5641"/>
              <a:gd name="T89" fmla="*/ 2147483647 h 3307"/>
              <a:gd name="T90" fmla="*/ 2147483647 w 5641"/>
              <a:gd name="T91" fmla="*/ 2147483647 h 3307"/>
              <a:gd name="T92" fmla="*/ 2147483647 w 5641"/>
              <a:gd name="T93" fmla="*/ 2147483647 h 3307"/>
              <a:gd name="T94" fmla="*/ 2147483647 w 5641"/>
              <a:gd name="T95" fmla="*/ 2147483647 h 3307"/>
              <a:gd name="T96" fmla="*/ 2147483647 w 5641"/>
              <a:gd name="T97" fmla="*/ 2147483647 h 3307"/>
              <a:gd name="T98" fmla="*/ 2147483647 w 5641"/>
              <a:gd name="T99" fmla="*/ 2147483647 h 3307"/>
              <a:gd name="T100" fmla="*/ 2147483647 w 5641"/>
              <a:gd name="T101" fmla="*/ 2147483647 h 3307"/>
              <a:gd name="T102" fmla="*/ 2147483647 w 5641"/>
              <a:gd name="T103" fmla="*/ 2147483647 h 3307"/>
              <a:gd name="T104" fmla="*/ 2147483647 w 5641"/>
              <a:gd name="T105" fmla="*/ 2147483647 h 3307"/>
              <a:gd name="T106" fmla="*/ 2147483647 w 5641"/>
              <a:gd name="T107" fmla="*/ 2147483647 h 3307"/>
              <a:gd name="T108" fmla="*/ 2147483647 w 5641"/>
              <a:gd name="T109" fmla="*/ 2147483647 h 3307"/>
              <a:gd name="T110" fmla="*/ 2147483647 w 5641"/>
              <a:gd name="T111" fmla="*/ 2147483647 h 3307"/>
              <a:gd name="T112" fmla="*/ 2147483647 w 5641"/>
              <a:gd name="T113" fmla="*/ 2147483647 h 3307"/>
              <a:gd name="T114" fmla="*/ 2147483647 w 5641"/>
              <a:gd name="T115" fmla="*/ 2147483647 h 3307"/>
              <a:gd name="T116" fmla="*/ 2147483647 w 5641"/>
              <a:gd name="T117" fmla="*/ 2147483647 h 3307"/>
              <a:gd name="T118" fmla="*/ 2147483647 w 5641"/>
              <a:gd name="T119" fmla="*/ 2147483647 h 3307"/>
              <a:gd name="T120" fmla="*/ 2147483647 w 5641"/>
              <a:gd name="T121" fmla="*/ 2147483647 h 3307"/>
              <a:gd name="T122" fmla="*/ 0 w 5641"/>
              <a:gd name="T123" fmla="*/ 2147483647 h 330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5641"/>
              <a:gd name="T187" fmla="*/ 0 h 3307"/>
              <a:gd name="T188" fmla="*/ 5641 w 5641"/>
              <a:gd name="T189" fmla="*/ 3307 h 330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5641" h="3307">
                <a:moveTo>
                  <a:pt x="0" y="3306"/>
                </a:moveTo>
                <a:lnTo>
                  <a:pt x="24" y="3306"/>
                </a:lnTo>
                <a:lnTo>
                  <a:pt x="46" y="3306"/>
                </a:lnTo>
                <a:lnTo>
                  <a:pt x="69" y="3306"/>
                </a:lnTo>
                <a:lnTo>
                  <a:pt x="91" y="3306"/>
                </a:lnTo>
                <a:lnTo>
                  <a:pt x="114" y="3306"/>
                </a:lnTo>
                <a:lnTo>
                  <a:pt x="138" y="3306"/>
                </a:lnTo>
                <a:lnTo>
                  <a:pt x="161" y="3305"/>
                </a:lnTo>
                <a:lnTo>
                  <a:pt x="183" y="3303"/>
                </a:lnTo>
                <a:lnTo>
                  <a:pt x="205" y="3300"/>
                </a:lnTo>
                <a:lnTo>
                  <a:pt x="228" y="3296"/>
                </a:lnTo>
                <a:lnTo>
                  <a:pt x="252" y="3287"/>
                </a:lnTo>
                <a:lnTo>
                  <a:pt x="274" y="3275"/>
                </a:lnTo>
                <a:lnTo>
                  <a:pt x="297" y="3257"/>
                </a:lnTo>
                <a:lnTo>
                  <a:pt x="320" y="3233"/>
                </a:lnTo>
                <a:lnTo>
                  <a:pt x="342" y="3202"/>
                </a:lnTo>
                <a:lnTo>
                  <a:pt x="366" y="3163"/>
                </a:lnTo>
                <a:lnTo>
                  <a:pt x="389" y="3116"/>
                </a:lnTo>
                <a:lnTo>
                  <a:pt x="411" y="3059"/>
                </a:lnTo>
                <a:lnTo>
                  <a:pt x="433" y="2995"/>
                </a:lnTo>
                <a:lnTo>
                  <a:pt x="456" y="2920"/>
                </a:lnTo>
                <a:lnTo>
                  <a:pt x="481" y="2837"/>
                </a:lnTo>
                <a:lnTo>
                  <a:pt x="503" y="2746"/>
                </a:lnTo>
                <a:lnTo>
                  <a:pt x="525" y="2646"/>
                </a:lnTo>
                <a:lnTo>
                  <a:pt x="548" y="2541"/>
                </a:lnTo>
                <a:lnTo>
                  <a:pt x="572" y="2431"/>
                </a:lnTo>
                <a:lnTo>
                  <a:pt x="594" y="2314"/>
                </a:lnTo>
                <a:lnTo>
                  <a:pt x="616" y="2194"/>
                </a:lnTo>
                <a:lnTo>
                  <a:pt x="639" y="2069"/>
                </a:lnTo>
                <a:lnTo>
                  <a:pt x="662" y="1947"/>
                </a:lnTo>
                <a:lnTo>
                  <a:pt x="686" y="1819"/>
                </a:lnTo>
                <a:lnTo>
                  <a:pt x="708" y="1694"/>
                </a:lnTo>
                <a:lnTo>
                  <a:pt x="731" y="1568"/>
                </a:lnTo>
                <a:lnTo>
                  <a:pt x="753" y="1444"/>
                </a:lnTo>
                <a:lnTo>
                  <a:pt x="776" y="1324"/>
                </a:lnTo>
                <a:lnTo>
                  <a:pt x="799" y="1205"/>
                </a:lnTo>
                <a:lnTo>
                  <a:pt x="822" y="1099"/>
                </a:lnTo>
                <a:lnTo>
                  <a:pt x="844" y="976"/>
                </a:lnTo>
                <a:lnTo>
                  <a:pt x="868" y="884"/>
                </a:lnTo>
                <a:lnTo>
                  <a:pt x="890" y="771"/>
                </a:lnTo>
                <a:lnTo>
                  <a:pt x="914" y="691"/>
                </a:lnTo>
                <a:lnTo>
                  <a:pt x="936" y="594"/>
                </a:lnTo>
                <a:lnTo>
                  <a:pt x="959" y="513"/>
                </a:lnTo>
                <a:lnTo>
                  <a:pt x="981" y="437"/>
                </a:lnTo>
                <a:lnTo>
                  <a:pt x="1004" y="368"/>
                </a:lnTo>
                <a:lnTo>
                  <a:pt x="1027" y="305"/>
                </a:lnTo>
                <a:lnTo>
                  <a:pt x="1051" y="249"/>
                </a:lnTo>
                <a:lnTo>
                  <a:pt x="1073" y="198"/>
                </a:lnTo>
                <a:lnTo>
                  <a:pt x="1097" y="153"/>
                </a:lnTo>
                <a:lnTo>
                  <a:pt x="1118" y="114"/>
                </a:lnTo>
                <a:lnTo>
                  <a:pt x="1142" y="82"/>
                </a:lnTo>
                <a:lnTo>
                  <a:pt x="1164" y="55"/>
                </a:lnTo>
                <a:lnTo>
                  <a:pt x="1187" y="34"/>
                </a:lnTo>
                <a:lnTo>
                  <a:pt x="1210" y="18"/>
                </a:lnTo>
                <a:lnTo>
                  <a:pt x="1234" y="7"/>
                </a:lnTo>
                <a:lnTo>
                  <a:pt x="1256" y="1"/>
                </a:lnTo>
                <a:lnTo>
                  <a:pt x="1279" y="0"/>
                </a:lnTo>
                <a:lnTo>
                  <a:pt x="1301" y="3"/>
                </a:lnTo>
                <a:lnTo>
                  <a:pt x="1325" y="10"/>
                </a:lnTo>
                <a:lnTo>
                  <a:pt x="1347" y="23"/>
                </a:lnTo>
                <a:lnTo>
                  <a:pt x="1370" y="38"/>
                </a:lnTo>
                <a:lnTo>
                  <a:pt x="1392" y="56"/>
                </a:lnTo>
                <a:lnTo>
                  <a:pt x="1416" y="79"/>
                </a:lnTo>
                <a:lnTo>
                  <a:pt x="1439" y="104"/>
                </a:lnTo>
                <a:lnTo>
                  <a:pt x="1462" y="131"/>
                </a:lnTo>
                <a:lnTo>
                  <a:pt x="1484" y="162"/>
                </a:lnTo>
                <a:lnTo>
                  <a:pt x="1507" y="195"/>
                </a:lnTo>
                <a:lnTo>
                  <a:pt x="1529" y="231"/>
                </a:lnTo>
                <a:lnTo>
                  <a:pt x="1553" y="267"/>
                </a:lnTo>
                <a:lnTo>
                  <a:pt x="1575" y="306"/>
                </a:lnTo>
                <a:lnTo>
                  <a:pt x="1599" y="346"/>
                </a:lnTo>
                <a:lnTo>
                  <a:pt x="1622" y="388"/>
                </a:lnTo>
                <a:lnTo>
                  <a:pt x="1644" y="432"/>
                </a:lnTo>
                <a:lnTo>
                  <a:pt x="1667" y="476"/>
                </a:lnTo>
                <a:lnTo>
                  <a:pt x="1690" y="522"/>
                </a:lnTo>
                <a:lnTo>
                  <a:pt x="1712" y="568"/>
                </a:lnTo>
                <a:lnTo>
                  <a:pt x="1736" y="614"/>
                </a:lnTo>
                <a:lnTo>
                  <a:pt x="1758" y="661"/>
                </a:lnTo>
                <a:lnTo>
                  <a:pt x="1781" y="710"/>
                </a:lnTo>
                <a:lnTo>
                  <a:pt x="1804" y="758"/>
                </a:lnTo>
                <a:lnTo>
                  <a:pt x="1827" y="807"/>
                </a:lnTo>
                <a:lnTo>
                  <a:pt x="1850" y="855"/>
                </a:lnTo>
                <a:lnTo>
                  <a:pt x="1873" y="903"/>
                </a:lnTo>
                <a:lnTo>
                  <a:pt x="1895" y="952"/>
                </a:lnTo>
                <a:lnTo>
                  <a:pt x="1918" y="1001"/>
                </a:lnTo>
                <a:lnTo>
                  <a:pt x="1940" y="1049"/>
                </a:lnTo>
                <a:lnTo>
                  <a:pt x="1964" y="1098"/>
                </a:lnTo>
                <a:lnTo>
                  <a:pt x="1987" y="1145"/>
                </a:lnTo>
                <a:lnTo>
                  <a:pt x="2010" y="1193"/>
                </a:lnTo>
                <a:lnTo>
                  <a:pt x="2032" y="1240"/>
                </a:lnTo>
                <a:lnTo>
                  <a:pt x="2055" y="1286"/>
                </a:lnTo>
                <a:lnTo>
                  <a:pt x="2078" y="1333"/>
                </a:lnTo>
                <a:lnTo>
                  <a:pt x="2101" y="1377"/>
                </a:lnTo>
                <a:lnTo>
                  <a:pt x="2123" y="1423"/>
                </a:lnTo>
                <a:lnTo>
                  <a:pt x="2146" y="1467"/>
                </a:lnTo>
                <a:lnTo>
                  <a:pt x="2169" y="1511"/>
                </a:lnTo>
                <a:lnTo>
                  <a:pt x="2193" y="1554"/>
                </a:lnTo>
                <a:lnTo>
                  <a:pt x="2215" y="1597"/>
                </a:lnTo>
                <a:lnTo>
                  <a:pt x="2238" y="1639"/>
                </a:lnTo>
                <a:lnTo>
                  <a:pt x="2260" y="1680"/>
                </a:lnTo>
                <a:lnTo>
                  <a:pt x="2284" y="1721"/>
                </a:lnTo>
                <a:lnTo>
                  <a:pt x="2306" y="1760"/>
                </a:lnTo>
                <a:lnTo>
                  <a:pt x="2329" y="1799"/>
                </a:lnTo>
                <a:lnTo>
                  <a:pt x="2352" y="1838"/>
                </a:lnTo>
                <a:lnTo>
                  <a:pt x="2375" y="1875"/>
                </a:lnTo>
                <a:lnTo>
                  <a:pt x="2398" y="1913"/>
                </a:lnTo>
                <a:lnTo>
                  <a:pt x="2421" y="1948"/>
                </a:lnTo>
                <a:lnTo>
                  <a:pt x="2443" y="1983"/>
                </a:lnTo>
                <a:lnTo>
                  <a:pt x="2466" y="2018"/>
                </a:lnTo>
                <a:lnTo>
                  <a:pt x="2488" y="2052"/>
                </a:lnTo>
                <a:lnTo>
                  <a:pt x="2512" y="2085"/>
                </a:lnTo>
                <a:lnTo>
                  <a:pt x="2534" y="2117"/>
                </a:lnTo>
                <a:lnTo>
                  <a:pt x="2558" y="2148"/>
                </a:lnTo>
                <a:lnTo>
                  <a:pt x="2580" y="2192"/>
                </a:lnTo>
                <a:lnTo>
                  <a:pt x="2603" y="2188"/>
                </a:lnTo>
                <a:lnTo>
                  <a:pt x="2626" y="2242"/>
                </a:lnTo>
                <a:lnTo>
                  <a:pt x="2649" y="2275"/>
                </a:lnTo>
                <a:lnTo>
                  <a:pt x="2671" y="2294"/>
                </a:lnTo>
                <a:lnTo>
                  <a:pt x="2694" y="2314"/>
                </a:lnTo>
                <a:lnTo>
                  <a:pt x="2716" y="2360"/>
                </a:lnTo>
                <a:lnTo>
                  <a:pt x="2741" y="2389"/>
                </a:lnTo>
                <a:lnTo>
                  <a:pt x="2763" y="2392"/>
                </a:lnTo>
                <a:lnTo>
                  <a:pt x="2786" y="2424"/>
                </a:lnTo>
                <a:lnTo>
                  <a:pt x="2809" y="2450"/>
                </a:lnTo>
                <a:lnTo>
                  <a:pt x="2831" y="2477"/>
                </a:lnTo>
                <a:lnTo>
                  <a:pt x="2854" y="2503"/>
                </a:lnTo>
                <a:lnTo>
                  <a:pt x="2877" y="2516"/>
                </a:lnTo>
                <a:lnTo>
                  <a:pt x="2899" y="2550"/>
                </a:lnTo>
                <a:lnTo>
                  <a:pt x="2924" y="2555"/>
                </a:lnTo>
                <a:lnTo>
                  <a:pt x="2946" y="2587"/>
                </a:lnTo>
                <a:lnTo>
                  <a:pt x="2969" y="2602"/>
                </a:lnTo>
                <a:lnTo>
                  <a:pt x="2991" y="2623"/>
                </a:lnTo>
                <a:lnTo>
                  <a:pt x="3014" y="2644"/>
                </a:lnTo>
                <a:lnTo>
                  <a:pt x="3037" y="2663"/>
                </a:lnTo>
                <a:lnTo>
                  <a:pt x="3060" y="2677"/>
                </a:lnTo>
                <a:lnTo>
                  <a:pt x="3082" y="2702"/>
                </a:lnTo>
                <a:lnTo>
                  <a:pt x="3106" y="2708"/>
                </a:lnTo>
                <a:lnTo>
                  <a:pt x="3128" y="2737"/>
                </a:lnTo>
                <a:lnTo>
                  <a:pt x="3152" y="2743"/>
                </a:lnTo>
                <a:lnTo>
                  <a:pt x="3174" y="2761"/>
                </a:lnTo>
                <a:lnTo>
                  <a:pt x="3197" y="2781"/>
                </a:lnTo>
                <a:lnTo>
                  <a:pt x="3219" y="2793"/>
                </a:lnTo>
                <a:lnTo>
                  <a:pt x="3242" y="2808"/>
                </a:lnTo>
                <a:lnTo>
                  <a:pt x="3265" y="2822"/>
                </a:lnTo>
                <a:lnTo>
                  <a:pt x="3288" y="2836"/>
                </a:lnTo>
                <a:lnTo>
                  <a:pt x="3311" y="2846"/>
                </a:lnTo>
                <a:lnTo>
                  <a:pt x="3334" y="2863"/>
                </a:lnTo>
                <a:lnTo>
                  <a:pt x="3356" y="2877"/>
                </a:lnTo>
                <a:lnTo>
                  <a:pt x="3380" y="2886"/>
                </a:lnTo>
                <a:lnTo>
                  <a:pt x="3402" y="2898"/>
                </a:lnTo>
                <a:lnTo>
                  <a:pt x="3425" y="2911"/>
                </a:lnTo>
                <a:lnTo>
                  <a:pt x="3447" y="2924"/>
                </a:lnTo>
                <a:lnTo>
                  <a:pt x="3471" y="2930"/>
                </a:lnTo>
                <a:lnTo>
                  <a:pt x="3494" y="2944"/>
                </a:lnTo>
                <a:lnTo>
                  <a:pt x="3517" y="2954"/>
                </a:lnTo>
                <a:lnTo>
                  <a:pt x="3539" y="2962"/>
                </a:lnTo>
                <a:lnTo>
                  <a:pt x="3562" y="2972"/>
                </a:lnTo>
                <a:lnTo>
                  <a:pt x="3585" y="2984"/>
                </a:lnTo>
                <a:lnTo>
                  <a:pt x="3608" y="2994"/>
                </a:lnTo>
                <a:lnTo>
                  <a:pt x="3630" y="3000"/>
                </a:lnTo>
                <a:lnTo>
                  <a:pt x="3653" y="3009"/>
                </a:lnTo>
                <a:lnTo>
                  <a:pt x="3676" y="3017"/>
                </a:lnTo>
                <a:lnTo>
                  <a:pt x="3700" y="3028"/>
                </a:lnTo>
                <a:lnTo>
                  <a:pt x="3722" y="3033"/>
                </a:lnTo>
                <a:lnTo>
                  <a:pt x="3745" y="3041"/>
                </a:lnTo>
                <a:lnTo>
                  <a:pt x="3767" y="3048"/>
                </a:lnTo>
                <a:lnTo>
                  <a:pt x="3790" y="3057"/>
                </a:lnTo>
                <a:lnTo>
                  <a:pt x="3813" y="3061"/>
                </a:lnTo>
                <a:lnTo>
                  <a:pt x="3836" y="3070"/>
                </a:lnTo>
                <a:lnTo>
                  <a:pt x="3859" y="3077"/>
                </a:lnTo>
                <a:lnTo>
                  <a:pt x="3882" y="3083"/>
                </a:lnTo>
                <a:lnTo>
                  <a:pt x="3904" y="3089"/>
                </a:lnTo>
                <a:lnTo>
                  <a:pt x="3928" y="3094"/>
                </a:lnTo>
                <a:lnTo>
                  <a:pt x="3950" y="3102"/>
                </a:lnTo>
                <a:lnTo>
                  <a:pt x="3973" y="3107"/>
                </a:lnTo>
                <a:lnTo>
                  <a:pt x="3996" y="3112"/>
                </a:lnTo>
                <a:lnTo>
                  <a:pt x="4018" y="3118"/>
                </a:lnTo>
                <a:lnTo>
                  <a:pt x="4041" y="3124"/>
                </a:lnTo>
                <a:lnTo>
                  <a:pt x="4065" y="3129"/>
                </a:lnTo>
                <a:lnTo>
                  <a:pt x="4087" y="3132"/>
                </a:lnTo>
                <a:lnTo>
                  <a:pt x="4111" y="3139"/>
                </a:lnTo>
                <a:lnTo>
                  <a:pt x="4133" y="3143"/>
                </a:lnTo>
                <a:lnTo>
                  <a:pt x="4156" y="3147"/>
                </a:lnTo>
                <a:lnTo>
                  <a:pt x="4178" y="3152"/>
                </a:lnTo>
                <a:lnTo>
                  <a:pt x="4201" y="3156"/>
                </a:lnTo>
                <a:lnTo>
                  <a:pt x="4224" y="3161"/>
                </a:lnTo>
                <a:lnTo>
                  <a:pt x="4248" y="3165"/>
                </a:lnTo>
                <a:lnTo>
                  <a:pt x="4270" y="3169"/>
                </a:lnTo>
                <a:lnTo>
                  <a:pt x="4293" y="3173"/>
                </a:lnTo>
                <a:lnTo>
                  <a:pt x="4315" y="3176"/>
                </a:lnTo>
                <a:lnTo>
                  <a:pt x="4339" y="3180"/>
                </a:lnTo>
                <a:lnTo>
                  <a:pt x="4361" y="3183"/>
                </a:lnTo>
                <a:lnTo>
                  <a:pt x="4384" y="3188"/>
                </a:lnTo>
                <a:lnTo>
                  <a:pt x="4406" y="3190"/>
                </a:lnTo>
                <a:lnTo>
                  <a:pt x="4430" y="3193"/>
                </a:lnTo>
                <a:lnTo>
                  <a:pt x="4453" y="3196"/>
                </a:lnTo>
                <a:lnTo>
                  <a:pt x="4476" y="3200"/>
                </a:lnTo>
                <a:lnTo>
                  <a:pt x="4498" y="3202"/>
                </a:lnTo>
                <a:lnTo>
                  <a:pt x="4522" y="3205"/>
                </a:lnTo>
                <a:lnTo>
                  <a:pt x="4543" y="3208"/>
                </a:lnTo>
                <a:lnTo>
                  <a:pt x="4567" y="3211"/>
                </a:lnTo>
                <a:lnTo>
                  <a:pt x="4589" y="3213"/>
                </a:lnTo>
                <a:lnTo>
                  <a:pt x="4613" y="3216"/>
                </a:lnTo>
                <a:lnTo>
                  <a:pt x="4636" y="3218"/>
                </a:lnTo>
                <a:lnTo>
                  <a:pt x="4659" y="3221"/>
                </a:lnTo>
                <a:lnTo>
                  <a:pt x="4681" y="3223"/>
                </a:lnTo>
                <a:lnTo>
                  <a:pt x="4704" y="3225"/>
                </a:lnTo>
                <a:lnTo>
                  <a:pt x="4726" y="3228"/>
                </a:lnTo>
                <a:lnTo>
                  <a:pt x="4750" y="3229"/>
                </a:lnTo>
                <a:lnTo>
                  <a:pt x="4772" y="3232"/>
                </a:lnTo>
                <a:lnTo>
                  <a:pt x="4796" y="3234"/>
                </a:lnTo>
                <a:lnTo>
                  <a:pt x="4818" y="3237"/>
                </a:lnTo>
                <a:lnTo>
                  <a:pt x="4841" y="3238"/>
                </a:lnTo>
                <a:lnTo>
                  <a:pt x="4864" y="3239"/>
                </a:lnTo>
                <a:lnTo>
                  <a:pt x="4887" y="3241"/>
                </a:lnTo>
                <a:lnTo>
                  <a:pt x="4909" y="3243"/>
                </a:lnTo>
                <a:lnTo>
                  <a:pt x="4932" y="3245"/>
                </a:lnTo>
                <a:lnTo>
                  <a:pt x="4954" y="3247"/>
                </a:lnTo>
                <a:lnTo>
                  <a:pt x="4978" y="3248"/>
                </a:lnTo>
                <a:lnTo>
                  <a:pt x="5001" y="3250"/>
                </a:lnTo>
                <a:lnTo>
                  <a:pt x="5024" y="3251"/>
                </a:lnTo>
                <a:lnTo>
                  <a:pt x="5046" y="3253"/>
                </a:lnTo>
                <a:lnTo>
                  <a:pt x="5068" y="3253"/>
                </a:lnTo>
                <a:lnTo>
                  <a:pt x="5092" y="3255"/>
                </a:lnTo>
                <a:lnTo>
                  <a:pt x="5115" y="3256"/>
                </a:lnTo>
                <a:lnTo>
                  <a:pt x="5137" y="3258"/>
                </a:lnTo>
                <a:lnTo>
                  <a:pt x="5159" y="3259"/>
                </a:lnTo>
                <a:lnTo>
                  <a:pt x="5184" y="3261"/>
                </a:lnTo>
                <a:lnTo>
                  <a:pt x="5207" y="3262"/>
                </a:lnTo>
                <a:lnTo>
                  <a:pt x="5229" y="3263"/>
                </a:lnTo>
                <a:lnTo>
                  <a:pt x="5251" y="3264"/>
                </a:lnTo>
                <a:lnTo>
                  <a:pt x="5274" y="3266"/>
                </a:lnTo>
                <a:lnTo>
                  <a:pt x="5298" y="3267"/>
                </a:lnTo>
                <a:lnTo>
                  <a:pt x="5320" y="3268"/>
                </a:lnTo>
                <a:lnTo>
                  <a:pt x="5343" y="3268"/>
                </a:lnTo>
                <a:lnTo>
                  <a:pt x="5366" y="3269"/>
                </a:lnTo>
                <a:lnTo>
                  <a:pt x="5388" y="3270"/>
                </a:lnTo>
                <a:lnTo>
                  <a:pt x="5412" y="3271"/>
                </a:lnTo>
                <a:lnTo>
                  <a:pt x="5435" y="3272"/>
                </a:lnTo>
                <a:lnTo>
                  <a:pt x="5457" y="3273"/>
                </a:lnTo>
                <a:lnTo>
                  <a:pt x="5479" y="3274"/>
                </a:lnTo>
                <a:lnTo>
                  <a:pt x="5502" y="3275"/>
                </a:lnTo>
                <a:lnTo>
                  <a:pt x="5526" y="3276"/>
                </a:lnTo>
                <a:lnTo>
                  <a:pt x="5549" y="3277"/>
                </a:lnTo>
                <a:lnTo>
                  <a:pt x="5571" y="3277"/>
                </a:lnTo>
                <a:lnTo>
                  <a:pt x="5594" y="3278"/>
                </a:lnTo>
                <a:lnTo>
                  <a:pt x="5616" y="3279"/>
                </a:lnTo>
                <a:lnTo>
                  <a:pt x="5640" y="3280"/>
                </a:lnTo>
                <a:lnTo>
                  <a:pt x="5640" y="3306"/>
                </a:lnTo>
                <a:lnTo>
                  <a:pt x="5616" y="3306"/>
                </a:lnTo>
                <a:lnTo>
                  <a:pt x="5594" y="3306"/>
                </a:lnTo>
                <a:lnTo>
                  <a:pt x="5571" y="3306"/>
                </a:lnTo>
                <a:lnTo>
                  <a:pt x="5549" y="3306"/>
                </a:lnTo>
                <a:lnTo>
                  <a:pt x="5526" y="3306"/>
                </a:lnTo>
                <a:lnTo>
                  <a:pt x="5502" y="3306"/>
                </a:lnTo>
                <a:lnTo>
                  <a:pt x="5479" y="3306"/>
                </a:lnTo>
                <a:lnTo>
                  <a:pt x="5457" y="3306"/>
                </a:lnTo>
                <a:lnTo>
                  <a:pt x="5435" y="3306"/>
                </a:lnTo>
                <a:lnTo>
                  <a:pt x="5412" y="3306"/>
                </a:lnTo>
                <a:lnTo>
                  <a:pt x="5388" y="3306"/>
                </a:lnTo>
                <a:lnTo>
                  <a:pt x="5366" y="3306"/>
                </a:lnTo>
                <a:lnTo>
                  <a:pt x="5343" y="3306"/>
                </a:lnTo>
                <a:lnTo>
                  <a:pt x="5320" y="3306"/>
                </a:lnTo>
                <a:lnTo>
                  <a:pt x="5298" y="3306"/>
                </a:lnTo>
                <a:lnTo>
                  <a:pt x="5274" y="3306"/>
                </a:lnTo>
                <a:lnTo>
                  <a:pt x="5251" y="3306"/>
                </a:lnTo>
                <a:lnTo>
                  <a:pt x="5229" y="3306"/>
                </a:lnTo>
                <a:lnTo>
                  <a:pt x="5207" y="3306"/>
                </a:lnTo>
                <a:lnTo>
                  <a:pt x="5184" y="3306"/>
                </a:lnTo>
                <a:lnTo>
                  <a:pt x="5159" y="3306"/>
                </a:lnTo>
                <a:lnTo>
                  <a:pt x="5137" y="3306"/>
                </a:lnTo>
                <a:lnTo>
                  <a:pt x="5115" y="3306"/>
                </a:lnTo>
                <a:lnTo>
                  <a:pt x="5092" y="3306"/>
                </a:lnTo>
                <a:lnTo>
                  <a:pt x="5068" y="3306"/>
                </a:lnTo>
                <a:lnTo>
                  <a:pt x="5046" y="3306"/>
                </a:lnTo>
                <a:lnTo>
                  <a:pt x="5024" y="3306"/>
                </a:lnTo>
                <a:lnTo>
                  <a:pt x="5001" y="3306"/>
                </a:lnTo>
                <a:lnTo>
                  <a:pt x="4978" y="3306"/>
                </a:lnTo>
                <a:lnTo>
                  <a:pt x="4954" y="3306"/>
                </a:lnTo>
                <a:lnTo>
                  <a:pt x="4932" y="3306"/>
                </a:lnTo>
                <a:lnTo>
                  <a:pt x="4909" y="3306"/>
                </a:lnTo>
                <a:lnTo>
                  <a:pt x="4887" y="3306"/>
                </a:lnTo>
                <a:lnTo>
                  <a:pt x="4864" y="3306"/>
                </a:lnTo>
                <a:lnTo>
                  <a:pt x="4841" y="3306"/>
                </a:lnTo>
                <a:lnTo>
                  <a:pt x="4818" y="3306"/>
                </a:lnTo>
                <a:lnTo>
                  <a:pt x="4796" y="3306"/>
                </a:lnTo>
                <a:lnTo>
                  <a:pt x="4772" y="3306"/>
                </a:lnTo>
                <a:lnTo>
                  <a:pt x="4750" y="3306"/>
                </a:lnTo>
                <a:lnTo>
                  <a:pt x="4726" y="3306"/>
                </a:lnTo>
                <a:lnTo>
                  <a:pt x="4704" y="3306"/>
                </a:lnTo>
                <a:lnTo>
                  <a:pt x="4681" y="3306"/>
                </a:lnTo>
                <a:lnTo>
                  <a:pt x="4659" y="3306"/>
                </a:lnTo>
                <a:lnTo>
                  <a:pt x="4636" y="3306"/>
                </a:lnTo>
                <a:lnTo>
                  <a:pt x="4613" y="3306"/>
                </a:lnTo>
                <a:lnTo>
                  <a:pt x="4589" y="3306"/>
                </a:lnTo>
                <a:lnTo>
                  <a:pt x="4567" y="3306"/>
                </a:lnTo>
                <a:lnTo>
                  <a:pt x="4543" y="3306"/>
                </a:lnTo>
                <a:lnTo>
                  <a:pt x="4522" y="3306"/>
                </a:lnTo>
                <a:lnTo>
                  <a:pt x="4498" y="3306"/>
                </a:lnTo>
                <a:lnTo>
                  <a:pt x="4476" y="3306"/>
                </a:lnTo>
                <a:lnTo>
                  <a:pt x="4453" y="3306"/>
                </a:lnTo>
                <a:lnTo>
                  <a:pt x="4430" y="3306"/>
                </a:lnTo>
                <a:lnTo>
                  <a:pt x="4406" y="3306"/>
                </a:lnTo>
                <a:lnTo>
                  <a:pt x="4384" y="3306"/>
                </a:lnTo>
                <a:lnTo>
                  <a:pt x="4361" y="3306"/>
                </a:lnTo>
                <a:lnTo>
                  <a:pt x="4339" y="3306"/>
                </a:lnTo>
                <a:lnTo>
                  <a:pt x="4315" y="3306"/>
                </a:lnTo>
                <a:lnTo>
                  <a:pt x="4293" y="3306"/>
                </a:lnTo>
                <a:lnTo>
                  <a:pt x="4270" y="3306"/>
                </a:lnTo>
                <a:lnTo>
                  <a:pt x="4248" y="3306"/>
                </a:lnTo>
                <a:lnTo>
                  <a:pt x="4224" y="3306"/>
                </a:lnTo>
                <a:lnTo>
                  <a:pt x="4201" y="3306"/>
                </a:lnTo>
                <a:lnTo>
                  <a:pt x="4178" y="3306"/>
                </a:lnTo>
                <a:lnTo>
                  <a:pt x="4156" y="3306"/>
                </a:lnTo>
                <a:lnTo>
                  <a:pt x="4133" y="3306"/>
                </a:lnTo>
                <a:lnTo>
                  <a:pt x="4111" y="3306"/>
                </a:lnTo>
                <a:lnTo>
                  <a:pt x="4087" y="3306"/>
                </a:lnTo>
                <a:lnTo>
                  <a:pt x="4065" y="3306"/>
                </a:lnTo>
                <a:lnTo>
                  <a:pt x="4041" y="3306"/>
                </a:lnTo>
                <a:lnTo>
                  <a:pt x="4018" y="3306"/>
                </a:lnTo>
                <a:lnTo>
                  <a:pt x="3996" y="3306"/>
                </a:lnTo>
                <a:lnTo>
                  <a:pt x="3973" y="3306"/>
                </a:lnTo>
                <a:lnTo>
                  <a:pt x="3950" y="3306"/>
                </a:lnTo>
                <a:lnTo>
                  <a:pt x="3928" y="3306"/>
                </a:lnTo>
                <a:lnTo>
                  <a:pt x="3904" y="3306"/>
                </a:lnTo>
                <a:lnTo>
                  <a:pt x="3882" y="3306"/>
                </a:lnTo>
                <a:lnTo>
                  <a:pt x="3859" y="3306"/>
                </a:lnTo>
                <a:lnTo>
                  <a:pt x="3836" y="3306"/>
                </a:lnTo>
                <a:lnTo>
                  <a:pt x="3813" y="3306"/>
                </a:lnTo>
                <a:lnTo>
                  <a:pt x="3790" y="3306"/>
                </a:lnTo>
                <a:lnTo>
                  <a:pt x="3767" y="3306"/>
                </a:lnTo>
                <a:lnTo>
                  <a:pt x="3745" y="3306"/>
                </a:lnTo>
                <a:lnTo>
                  <a:pt x="3722" y="3306"/>
                </a:lnTo>
                <a:lnTo>
                  <a:pt x="3700" y="3306"/>
                </a:lnTo>
                <a:lnTo>
                  <a:pt x="3676" y="3306"/>
                </a:lnTo>
                <a:lnTo>
                  <a:pt x="3653" y="3306"/>
                </a:lnTo>
                <a:lnTo>
                  <a:pt x="3630" y="3306"/>
                </a:lnTo>
                <a:lnTo>
                  <a:pt x="3608" y="3306"/>
                </a:lnTo>
                <a:lnTo>
                  <a:pt x="3585" y="3306"/>
                </a:lnTo>
                <a:lnTo>
                  <a:pt x="3562" y="3306"/>
                </a:lnTo>
                <a:lnTo>
                  <a:pt x="3539" y="3306"/>
                </a:lnTo>
                <a:lnTo>
                  <a:pt x="3517" y="3306"/>
                </a:lnTo>
                <a:lnTo>
                  <a:pt x="3494" y="3306"/>
                </a:lnTo>
                <a:lnTo>
                  <a:pt x="3471" y="3306"/>
                </a:lnTo>
                <a:lnTo>
                  <a:pt x="3447" y="3306"/>
                </a:lnTo>
                <a:lnTo>
                  <a:pt x="3425" y="3306"/>
                </a:lnTo>
                <a:lnTo>
                  <a:pt x="3402" y="3306"/>
                </a:lnTo>
                <a:lnTo>
                  <a:pt x="3380" y="3306"/>
                </a:lnTo>
                <a:lnTo>
                  <a:pt x="3356" y="3306"/>
                </a:lnTo>
                <a:lnTo>
                  <a:pt x="3334" y="3306"/>
                </a:lnTo>
                <a:lnTo>
                  <a:pt x="3311" y="3306"/>
                </a:lnTo>
                <a:lnTo>
                  <a:pt x="3288" y="3306"/>
                </a:lnTo>
                <a:lnTo>
                  <a:pt x="3265" y="3306"/>
                </a:lnTo>
                <a:lnTo>
                  <a:pt x="3242" y="3306"/>
                </a:lnTo>
                <a:lnTo>
                  <a:pt x="3219" y="3306"/>
                </a:lnTo>
                <a:lnTo>
                  <a:pt x="3197" y="3306"/>
                </a:lnTo>
                <a:lnTo>
                  <a:pt x="3174" y="3306"/>
                </a:lnTo>
                <a:lnTo>
                  <a:pt x="3152" y="3306"/>
                </a:lnTo>
                <a:lnTo>
                  <a:pt x="3128" y="3306"/>
                </a:lnTo>
                <a:lnTo>
                  <a:pt x="3106" y="3306"/>
                </a:lnTo>
                <a:lnTo>
                  <a:pt x="3082" y="3306"/>
                </a:lnTo>
                <a:lnTo>
                  <a:pt x="3060" y="3306"/>
                </a:lnTo>
                <a:lnTo>
                  <a:pt x="3037" y="3306"/>
                </a:lnTo>
                <a:lnTo>
                  <a:pt x="3014" y="3306"/>
                </a:lnTo>
                <a:lnTo>
                  <a:pt x="2991" y="3306"/>
                </a:lnTo>
                <a:lnTo>
                  <a:pt x="2969" y="3306"/>
                </a:lnTo>
                <a:lnTo>
                  <a:pt x="2946" y="3306"/>
                </a:lnTo>
                <a:lnTo>
                  <a:pt x="2924" y="3306"/>
                </a:lnTo>
                <a:lnTo>
                  <a:pt x="2899" y="3306"/>
                </a:lnTo>
                <a:lnTo>
                  <a:pt x="2877" y="3306"/>
                </a:lnTo>
                <a:lnTo>
                  <a:pt x="2854" y="3306"/>
                </a:lnTo>
                <a:lnTo>
                  <a:pt x="2831" y="3306"/>
                </a:lnTo>
                <a:lnTo>
                  <a:pt x="2809" y="3306"/>
                </a:lnTo>
                <a:lnTo>
                  <a:pt x="2786" y="3306"/>
                </a:lnTo>
                <a:lnTo>
                  <a:pt x="2763" y="3306"/>
                </a:lnTo>
                <a:lnTo>
                  <a:pt x="2741" y="3306"/>
                </a:lnTo>
                <a:lnTo>
                  <a:pt x="2716" y="3306"/>
                </a:lnTo>
                <a:lnTo>
                  <a:pt x="2694" y="3306"/>
                </a:lnTo>
                <a:lnTo>
                  <a:pt x="2671" y="3306"/>
                </a:lnTo>
                <a:lnTo>
                  <a:pt x="2649" y="3306"/>
                </a:lnTo>
                <a:lnTo>
                  <a:pt x="2626" y="3306"/>
                </a:lnTo>
                <a:lnTo>
                  <a:pt x="2603" y="3306"/>
                </a:lnTo>
                <a:lnTo>
                  <a:pt x="2580" y="3306"/>
                </a:lnTo>
                <a:lnTo>
                  <a:pt x="2558" y="3306"/>
                </a:lnTo>
                <a:lnTo>
                  <a:pt x="2534" y="3306"/>
                </a:lnTo>
                <a:lnTo>
                  <a:pt x="2512" y="3306"/>
                </a:lnTo>
                <a:lnTo>
                  <a:pt x="2488" y="3306"/>
                </a:lnTo>
                <a:lnTo>
                  <a:pt x="2466" y="3306"/>
                </a:lnTo>
                <a:lnTo>
                  <a:pt x="2443" y="3306"/>
                </a:lnTo>
                <a:lnTo>
                  <a:pt x="2421" y="3306"/>
                </a:lnTo>
                <a:lnTo>
                  <a:pt x="2398" y="3306"/>
                </a:lnTo>
                <a:lnTo>
                  <a:pt x="2375" y="3306"/>
                </a:lnTo>
                <a:lnTo>
                  <a:pt x="2352" y="3306"/>
                </a:lnTo>
                <a:lnTo>
                  <a:pt x="2329" y="3306"/>
                </a:lnTo>
                <a:lnTo>
                  <a:pt x="2306" y="3306"/>
                </a:lnTo>
                <a:lnTo>
                  <a:pt x="2284" y="3306"/>
                </a:lnTo>
                <a:lnTo>
                  <a:pt x="2260" y="3306"/>
                </a:lnTo>
                <a:lnTo>
                  <a:pt x="2238" y="3306"/>
                </a:lnTo>
                <a:lnTo>
                  <a:pt x="2215" y="3306"/>
                </a:lnTo>
                <a:lnTo>
                  <a:pt x="2193" y="3306"/>
                </a:lnTo>
                <a:lnTo>
                  <a:pt x="2169" y="3306"/>
                </a:lnTo>
                <a:lnTo>
                  <a:pt x="2146" y="3306"/>
                </a:lnTo>
                <a:lnTo>
                  <a:pt x="2123" y="3306"/>
                </a:lnTo>
                <a:lnTo>
                  <a:pt x="2101" y="3306"/>
                </a:lnTo>
                <a:lnTo>
                  <a:pt x="2078" y="3306"/>
                </a:lnTo>
                <a:lnTo>
                  <a:pt x="2055" y="3306"/>
                </a:lnTo>
                <a:lnTo>
                  <a:pt x="2032" y="3306"/>
                </a:lnTo>
                <a:lnTo>
                  <a:pt x="2010" y="3306"/>
                </a:lnTo>
                <a:lnTo>
                  <a:pt x="1987" y="3306"/>
                </a:lnTo>
                <a:lnTo>
                  <a:pt x="1964" y="3306"/>
                </a:lnTo>
                <a:lnTo>
                  <a:pt x="1940" y="3306"/>
                </a:lnTo>
                <a:lnTo>
                  <a:pt x="1918" y="3306"/>
                </a:lnTo>
                <a:lnTo>
                  <a:pt x="1895" y="3306"/>
                </a:lnTo>
                <a:lnTo>
                  <a:pt x="1873" y="3306"/>
                </a:lnTo>
                <a:lnTo>
                  <a:pt x="1850" y="3306"/>
                </a:lnTo>
                <a:lnTo>
                  <a:pt x="1827" y="3306"/>
                </a:lnTo>
                <a:lnTo>
                  <a:pt x="1804" y="3306"/>
                </a:lnTo>
                <a:lnTo>
                  <a:pt x="1781" y="3306"/>
                </a:lnTo>
                <a:lnTo>
                  <a:pt x="1758" y="3306"/>
                </a:lnTo>
                <a:lnTo>
                  <a:pt x="1736" y="3306"/>
                </a:lnTo>
                <a:lnTo>
                  <a:pt x="1712" y="3306"/>
                </a:lnTo>
                <a:lnTo>
                  <a:pt x="1690" y="3306"/>
                </a:lnTo>
                <a:lnTo>
                  <a:pt x="1667" y="3306"/>
                </a:lnTo>
                <a:lnTo>
                  <a:pt x="1644" y="3306"/>
                </a:lnTo>
                <a:lnTo>
                  <a:pt x="1622" y="3306"/>
                </a:lnTo>
                <a:lnTo>
                  <a:pt x="1599" y="3306"/>
                </a:lnTo>
                <a:lnTo>
                  <a:pt x="1575" y="3306"/>
                </a:lnTo>
                <a:lnTo>
                  <a:pt x="1553" y="3306"/>
                </a:lnTo>
                <a:lnTo>
                  <a:pt x="1529" y="3306"/>
                </a:lnTo>
                <a:lnTo>
                  <a:pt x="1507" y="3306"/>
                </a:lnTo>
                <a:lnTo>
                  <a:pt x="1484" y="3306"/>
                </a:lnTo>
                <a:lnTo>
                  <a:pt x="1462" y="3306"/>
                </a:lnTo>
                <a:lnTo>
                  <a:pt x="1439" y="3306"/>
                </a:lnTo>
                <a:lnTo>
                  <a:pt x="1416" y="3306"/>
                </a:lnTo>
                <a:lnTo>
                  <a:pt x="1392" y="3306"/>
                </a:lnTo>
                <a:lnTo>
                  <a:pt x="1370" y="3306"/>
                </a:lnTo>
                <a:lnTo>
                  <a:pt x="1347" y="3306"/>
                </a:lnTo>
                <a:lnTo>
                  <a:pt x="1325" y="3306"/>
                </a:lnTo>
                <a:lnTo>
                  <a:pt x="1301" y="3306"/>
                </a:lnTo>
                <a:lnTo>
                  <a:pt x="1279" y="3306"/>
                </a:lnTo>
                <a:lnTo>
                  <a:pt x="1256" y="3306"/>
                </a:lnTo>
                <a:lnTo>
                  <a:pt x="1234" y="3306"/>
                </a:lnTo>
                <a:lnTo>
                  <a:pt x="1210" y="3306"/>
                </a:lnTo>
                <a:lnTo>
                  <a:pt x="1187" y="3306"/>
                </a:lnTo>
                <a:lnTo>
                  <a:pt x="1164" y="3306"/>
                </a:lnTo>
                <a:lnTo>
                  <a:pt x="1142" y="3306"/>
                </a:lnTo>
                <a:lnTo>
                  <a:pt x="1118" y="3306"/>
                </a:lnTo>
                <a:lnTo>
                  <a:pt x="1097" y="3306"/>
                </a:lnTo>
                <a:lnTo>
                  <a:pt x="1073" y="3306"/>
                </a:lnTo>
                <a:lnTo>
                  <a:pt x="1051" y="3306"/>
                </a:lnTo>
                <a:lnTo>
                  <a:pt x="1027" y="3306"/>
                </a:lnTo>
                <a:lnTo>
                  <a:pt x="1004" y="3306"/>
                </a:lnTo>
                <a:lnTo>
                  <a:pt x="981" y="3306"/>
                </a:lnTo>
                <a:lnTo>
                  <a:pt x="959" y="3306"/>
                </a:lnTo>
                <a:lnTo>
                  <a:pt x="936" y="3306"/>
                </a:lnTo>
                <a:lnTo>
                  <a:pt x="914" y="3306"/>
                </a:lnTo>
                <a:lnTo>
                  <a:pt x="890" y="3306"/>
                </a:lnTo>
                <a:lnTo>
                  <a:pt x="868" y="3306"/>
                </a:lnTo>
                <a:lnTo>
                  <a:pt x="844" y="3306"/>
                </a:lnTo>
                <a:lnTo>
                  <a:pt x="822" y="3306"/>
                </a:lnTo>
                <a:lnTo>
                  <a:pt x="799" y="3306"/>
                </a:lnTo>
                <a:lnTo>
                  <a:pt x="776" y="3306"/>
                </a:lnTo>
                <a:lnTo>
                  <a:pt x="753" y="3306"/>
                </a:lnTo>
                <a:lnTo>
                  <a:pt x="731" y="3306"/>
                </a:lnTo>
                <a:lnTo>
                  <a:pt x="708" y="3306"/>
                </a:lnTo>
                <a:lnTo>
                  <a:pt x="686" y="3306"/>
                </a:lnTo>
                <a:lnTo>
                  <a:pt x="662" y="3306"/>
                </a:lnTo>
                <a:lnTo>
                  <a:pt x="639" y="3306"/>
                </a:lnTo>
                <a:lnTo>
                  <a:pt x="616" y="3306"/>
                </a:lnTo>
                <a:lnTo>
                  <a:pt x="594" y="3306"/>
                </a:lnTo>
                <a:lnTo>
                  <a:pt x="572" y="3306"/>
                </a:lnTo>
                <a:lnTo>
                  <a:pt x="548" y="3306"/>
                </a:lnTo>
                <a:lnTo>
                  <a:pt x="525" y="3306"/>
                </a:lnTo>
                <a:lnTo>
                  <a:pt x="503" y="3306"/>
                </a:lnTo>
                <a:lnTo>
                  <a:pt x="481" y="3306"/>
                </a:lnTo>
                <a:lnTo>
                  <a:pt x="456" y="3306"/>
                </a:lnTo>
                <a:lnTo>
                  <a:pt x="433" y="3306"/>
                </a:lnTo>
                <a:lnTo>
                  <a:pt x="411" y="3306"/>
                </a:lnTo>
                <a:lnTo>
                  <a:pt x="389" y="3306"/>
                </a:lnTo>
                <a:lnTo>
                  <a:pt x="366" y="3306"/>
                </a:lnTo>
                <a:lnTo>
                  <a:pt x="342" y="3306"/>
                </a:lnTo>
                <a:lnTo>
                  <a:pt x="320" y="3306"/>
                </a:lnTo>
                <a:lnTo>
                  <a:pt x="297" y="3306"/>
                </a:lnTo>
                <a:lnTo>
                  <a:pt x="274" y="3306"/>
                </a:lnTo>
                <a:lnTo>
                  <a:pt x="252" y="3306"/>
                </a:lnTo>
                <a:lnTo>
                  <a:pt x="228" y="3306"/>
                </a:lnTo>
                <a:lnTo>
                  <a:pt x="205" y="3306"/>
                </a:lnTo>
                <a:lnTo>
                  <a:pt x="183" y="3306"/>
                </a:lnTo>
                <a:lnTo>
                  <a:pt x="161" y="3306"/>
                </a:lnTo>
                <a:lnTo>
                  <a:pt x="138" y="3306"/>
                </a:lnTo>
                <a:lnTo>
                  <a:pt x="114" y="3306"/>
                </a:lnTo>
                <a:lnTo>
                  <a:pt x="91" y="3306"/>
                </a:lnTo>
                <a:lnTo>
                  <a:pt x="69" y="3306"/>
                </a:lnTo>
                <a:lnTo>
                  <a:pt x="46" y="3306"/>
                </a:lnTo>
                <a:lnTo>
                  <a:pt x="24" y="3306"/>
                </a:lnTo>
                <a:lnTo>
                  <a:pt x="0" y="3306"/>
                </a:lnTo>
              </a:path>
            </a:pathLst>
          </a:custGeom>
          <a:solidFill>
            <a:srgbClr val="FF00FF"/>
          </a:solidFill>
          <a:ln w="57150" cap="rnd" cmpd="sng">
            <a:noFill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74" name="Text Box 16"/>
          <p:cNvSpPr txBox="1">
            <a:spLocks noChangeArrowheads="1"/>
          </p:cNvSpPr>
          <p:nvPr/>
        </p:nvSpPr>
        <p:spPr bwMode="auto">
          <a:xfrm>
            <a:off x="5287964" y="3978276"/>
            <a:ext cx="1511300" cy="1311128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sz="8800" b="1" dirty="0">
                <a:solidFill>
                  <a:srgbClr val="262673"/>
                </a:solidFill>
              </a:rPr>
              <a:t>T</a:t>
            </a:r>
          </a:p>
        </p:txBody>
      </p:sp>
      <p:graphicFrame>
        <p:nvGraphicFramePr>
          <p:cNvPr id="6152" name="Object 10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3669408"/>
              </p:ext>
            </p:extLst>
          </p:nvPr>
        </p:nvGraphicFramePr>
        <p:xfrm>
          <a:off x="1226300" y="3519488"/>
          <a:ext cx="2958351" cy="3184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9" imgW="12573156" imgH="9601200" progId="MSGraph.Chart.8">
                  <p:embed followColorScheme="full"/>
                </p:oleObj>
              </mc:Choice>
              <mc:Fallback>
                <p:oleObj name="Chart" r:id="rId9" imgW="12573156" imgH="9601200" progId="MSGraph.Chart.8">
                  <p:embed followColorScheme="full"/>
                  <p:pic>
                    <p:nvPicPr>
                      <p:cNvPr id="6152" name="Object 10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6300" y="3519488"/>
                        <a:ext cx="2958351" cy="318497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79" name="Text Box 14"/>
          <p:cNvSpPr txBox="1">
            <a:spLocks noChangeArrowheads="1"/>
          </p:cNvSpPr>
          <p:nvPr/>
        </p:nvSpPr>
        <p:spPr bwMode="auto">
          <a:xfrm>
            <a:off x="1255068" y="4665910"/>
            <a:ext cx="1081088" cy="1006429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sz="6600" b="1" dirty="0">
                <a:solidFill>
                  <a:srgbClr val="FF33CC"/>
                </a:solidFill>
              </a:rPr>
              <a:t>C</a:t>
            </a:r>
            <a:endParaRPr lang="en-GB" sz="6000" b="1" dirty="0">
              <a:solidFill>
                <a:srgbClr val="BBE0E3"/>
              </a:solidFill>
            </a:endParaRPr>
          </a:p>
        </p:txBody>
      </p:sp>
      <p:sp>
        <p:nvSpPr>
          <p:cNvPr id="49" name="Rectangle 3">
            <a:extLst>
              <a:ext uri="{FF2B5EF4-FFF2-40B4-BE49-F238E27FC236}">
                <a16:creationId xmlns:a16="http://schemas.microsoft.com/office/drawing/2014/main" id="{9962B148-7FF1-43D1-8EF5-396F2D8C3C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7947" y="224320"/>
            <a:ext cx="4968230" cy="1700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r>
              <a:rPr lang="en-US" sz="5400" b="1" kern="0" dirty="0">
                <a:solidFill>
                  <a:srgbClr val="00B050"/>
                </a:solidFill>
                <a:latin typeface="Arial" charset="0"/>
                <a:cs typeface="Arial"/>
              </a:rPr>
              <a:t>mix the distributions</a:t>
            </a:r>
          </a:p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endParaRPr lang="en-US" sz="4400" b="1" kern="0" dirty="0">
              <a:solidFill>
                <a:srgbClr val="00B050"/>
              </a:solidFill>
              <a:latin typeface="Arial" charset="0"/>
              <a:cs typeface="Arial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67D0F984-85E5-445B-9B30-7FD40E854D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0347" y="2061729"/>
            <a:ext cx="4968230" cy="935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r>
              <a:rPr lang="en-US" sz="3600" kern="0" dirty="0">
                <a:solidFill>
                  <a:srgbClr val="00B0F0"/>
                </a:solidFill>
                <a:latin typeface="Arial" charset="0"/>
                <a:cs typeface="Arial"/>
              </a:rPr>
              <a:t>Monte Carlo simulation</a:t>
            </a:r>
          </a:p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endParaRPr lang="en-US" sz="4400" b="1" kern="0" dirty="0">
              <a:solidFill>
                <a:srgbClr val="00B0F0"/>
              </a:solidFill>
              <a:latin typeface="Arial" charset="0"/>
              <a:cs typeface="Arial"/>
            </a:endParaRPr>
          </a:p>
        </p:txBody>
      </p:sp>
    </p:spTree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AutoShape 2"/>
          <p:cNvSpPr>
            <a:spLocks noChangeArrowheads="1"/>
          </p:cNvSpPr>
          <p:nvPr/>
        </p:nvSpPr>
        <p:spPr bwMode="auto">
          <a:xfrm>
            <a:off x="0" y="3734708"/>
            <a:ext cx="10282238" cy="2441575"/>
          </a:xfrm>
          <a:prstGeom prst="flowChartPunchedTape">
            <a:avLst/>
          </a:prstGeom>
          <a:gradFill rotWithShape="0">
            <a:gsLst>
              <a:gs pos="0">
                <a:schemeClr val="accent2"/>
              </a:gs>
              <a:gs pos="50000">
                <a:srgbClr val="CCECFF"/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69AA"/>
              </a:solidFill>
            </a:endParaRPr>
          </a:p>
        </p:txBody>
      </p:sp>
      <p:sp>
        <p:nvSpPr>
          <p:cNvPr id="6155" name="Line 3"/>
          <p:cNvSpPr>
            <a:spLocks noChangeShapeType="1"/>
          </p:cNvSpPr>
          <p:nvPr/>
        </p:nvSpPr>
        <p:spPr bwMode="auto">
          <a:xfrm>
            <a:off x="8580438" y="4962525"/>
            <a:ext cx="23812" cy="21748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6" name="Line 4"/>
          <p:cNvSpPr>
            <a:spLocks noChangeShapeType="1"/>
          </p:cNvSpPr>
          <p:nvPr/>
        </p:nvSpPr>
        <p:spPr bwMode="auto">
          <a:xfrm>
            <a:off x="8607427" y="5011738"/>
            <a:ext cx="9525" cy="20955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7" name="Line 5"/>
          <p:cNvSpPr>
            <a:spLocks noChangeShapeType="1"/>
          </p:cNvSpPr>
          <p:nvPr/>
        </p:nvSpPr>
        <p:spPr bwMode="auto">
          <a:xfrm>
            <a:off x="8456615" y="4946650"/>
            <a:ext cx="15875" cy="266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8" name="Line 6"/>
          <p:cNvSpPr>
            <a:spLocks noChangeShapeType="1"/>
          </p:cNvSpPr>
          <p:nvPr/>
        </p:nvSpPr>
        <p:spPr bwMode="auto">
          <a:xfrm>
            <a:off x="8504240" y="4786313"/>
            <a:ext cx="20637" cy="39370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59" name="Line 7"/>
          <p:cNvSpPr>
            <a:spLocks noChangeShapeType="1"/>
          </p:cNvSpPr>
          <p:nvPr/>
        </p:nvSpPr>
        <p:spPr bwMode="auto">
          <a:xfrm flipH="1">
            <a:off x="8682040" y="5064125"/>
            <a:ext cx="15875" cy="173038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0" name="Freeform 8"/>
          <p:cNvSpPr>
            <a:spLocks/>
          </p:cNvSpPr>
          <p:nvPr/>
        </p:nvSpPr>
        <p:spPr bwMode="auto">
          <a:xfrm>
            <a:off x="8712200" y="5180016"/>
            <a:ext cx="139700" cy="193675"/>
          </a:xfrm>
          <a:custGeom>
            <a:avLst/>
            <a:gdLst>
              <a:gd name="T0" fmla="*/ 2147483647 w 25"/>
              <a:gd name="T1" fmla="*/ 0 h 17"/>
              <a:gd name="T2" fmla="*/ 2147483647 w 25"/>
              <a:gd name="T3" fmla="*/ 0 h 17"/>
              <a:gd name="T4" fmla="*/ 2147483647 w 25"/>
              <a:gd name="T5" fmla="*/ 0 h 17"/>
              <a:gd name="T6" fmla="*/ 2147483647 w 25"/>
              <a:gd name="T7" fmla="*/ 0 h 17"/>
              <a:gd name="T8" fmla="*/ 0 w 25"/>
              <a:gd name="T9" fmla="*/ 0 h 17"/>
              <a:gd name="T10" fmla="*/ 0 w 25"/>
              <a:gd name="T11" fmla="*/ 2147483647 h 17"/>
              <a:gd name="T12" fmla="*/ 2147483647 w 25"/>
              <a:gd name="T13" fmla="*/ 2147483647 h 17"/>
              <a:gd name="T14" fmla="*/ 2147483647 w 25"/>
              <a:gd name="T15" fmla="*/ 2147483647 h 17"/>
              <a:gd name="T16" fmla="*/ 2147483647 w 25"/>
              <a:gd name="T17" fmla="*/ 2147483647 h 17"/>
              <a:gd name="T18" fmla="*/ 2147483647 w 25"/>
              <a:gd name="T19" fmla="*/ 2147483647 h 17"/>
              <a:gd name="T20" fmla="*/ 2147483647 w 25"/>
              <a:gd name="T21" fmla="*/ 2147483647 h 17"/>
              <a:gd name="T22" fmla="*/ 2147483647 w 25"/>
              <a:gd name="T23" fmla="*/ 2147483647 h 17"/>
              <a:gd name="T24" fmla="*/ 2147483647 w 25"/>
              <a:gd name="T25" fmla="*/ 2147483647 h 17"/>
              <a:gd name="T26" fmla="*/ 2147483647 w 25"/>
              <a:gd name="T27" fmla="*/ 2147483647 h 17"/>
              <a:gd name="T28" fmla="*/ 2147483647 w 25"/>
              <a:gd name="T29" fmla="*/ 2147483647 h 17"/>
              <a:gd name="T30" fmla="*/ 2147483647 w 25"/>
              <a:gd name="T31" fmla="*/ 2147483647 h 17"/>
              <a:gd name="T32" fmla="*/ 2147483647 w 25"/>
              <a:gd name="T33" fmla="*/ 0 h 17"/>
              <a:gd name="T34" fmla="*/ 2147483647 w 25"/>
              <a:gd name="T35" fmla="*/ 0 h 17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25"/>
              <a:gd name="T55" fmla="*/ 0 h 17"/>
              <a:gd name="T56" fmla="*/ 25 w 25"/>
              <a:gd name="T57" fmla="*/ 17 h 17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25" h="17">
                <a:moveTo>
                  <a:pt x="24" y="0"/>
                </a:moveTo>
                <a:lnTo>
                  <a:pt x="16" y="0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0" y="4"/>
                </a:lnTo>
                <a:lnTo>
                  <a:pt x="2" y="6"/>
                </a:lnTo>
                <a:lnTo>
                  <a:pt x="5" y="8"/>
                </a:lnTo>
                <a:lnTo>
                  <a:pt x="5" y="12"/>
                </a:lnTo>
                <a:lnTo>
                  <a:pt x="9" y="14"/>
                </a:lnTo>
                <a:lnTo>
                  <a:pt x="11" y="16"/>
                </a:lnTo>
                <a:lnTo>
                  <a:pt x="13" y="14"/>
                </a:lnTo>
                <a:lnTo>
                  <a:pt x="18" y="14"/>
                </a:lnTo>
                <a:lnTo>
                  <a:pt x="20" y="12"/>
                </a:lnTo>
                <a:lnTo>
                  <a:pt x="21" y="10"/>
                </a:lnTo>
                <a:lnTo>
                  <a:pt x="23" y="6"/>
                </a:lnTo>
                <a:lnTo>
                  <a:pt x="24" y="0"/>
                </a:lnTo>
              </a:path>
            </a:pathLst>
          </a:custGeom>
          <a:gradFill rotWithShape="0">
            <a:gsLst>
              <a:gs pos="0">
                <a:srgbClr val="66FFFF"/>
              </a:gs>
              <a:gs pos="100000">
                <a:srgbClr val="47B2B2"/>
              </a:gs>
            </a:gsLst>
            <a:lin ang="5400000" scaled="1"/>
          </a:gra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1" name="Line 9"/>
          <p:cNvSpPr>
            <a:spLocks noChangeShapeType="1"/>
          </p:cNvSpPr>
          <p:nvPr/>
        </p:nvSpPr>
        <p:spPr bwMode="auto">
          <a:xfrm>
            <a:off x="8823327" y="4924428"/>
            <a:ext cx="9525" cy="2889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2" name="Line 10"/>
          <p:cNvSpPr>
            <a:spLocks noChangeShapeType="1"/>
          </p:cNvSpPr>
          <p:nvPr/>
        </p:nvSpPr>
        <p:spPr bwMode="auto">
          <a:xfrm flipH="1">
            <a:off x="8843965" y="4962528"/>
            <a:ext cx="28575" cy="250825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GB">
              <a:solidFill>
                <a:srgbClr val="0069AA"/>
              </a:solidFill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8913813" y="4491041"/>
            <a:ext cx="265112" cy="1025525"/>
            <a:chOff x="4424" y="2247"/>
            <a:chExt cx="148" cy="394"/>
          </a:xfrm>
        </p:grpSpPr>
        <p:sp>
          <p:nvSpPr>
            <p:cNvPr id="6194" name="Arc 12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5" name="Arc 13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6" name="Arc 14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7" name="AutoShape 15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98" name="AutoShape 16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501777" name="AutoShape 17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501778" name="AutoShape 18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8678863" y="4454525"/>
            <a:ext cx="265112" cy="1023938"/>
            <a:chOff x="4424" y="2247"/>
            <a:chExt cx="148" cy="394"/>
          </a:xfrm>
        </p:grpSpPr>
        <p:sp>
          <p:nvSpPr>
            <p:cNvPr id="6187" name="Arc 20"/>
            <p:cNvSpPr>
              <a:spLocks/>
            </p:cNvSpPr>
            <p:nvPr/>
          </p:nvSpPr>
          <p:spPr bwMode="auto">
            <a:xfrm>
              <a:off x="4524" y="2329"/>
              <a:ext cx="40" cy="312"/>
            </a:xfrm>
            <a:custGeom>
              <a:avLst/>
              <a:gdLst>
                <a:gd name="T0" fmla="*/ 0 w 21600"/>
                <a:gd name="T1" fmla="*/ 0 h 21593"/>
                <a:gd name="T2" fmla="*/ 0 w 21600"/>
                <a:gd name="T3" fmla="*/ 0 h 21593"/>
                <a:gd name="T4" fmla="*/ 0 w 21600"/>
                <a:gd name="T5" fmla="*/ 0 h 215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3"/>
                <a:gd name="T11" fmla="*/ 21600 w 21600"/>
                <a:gd name="T12" fmla="*/ 21593 h 215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3" fill="none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</a:path>
                <a:path w="21600" h="21593" stroke="0" extrusionOk="0">
                  <a:moveTo>
                    <a:pt x="0" y="21593"/>
                  </a:moveTo>
                  <a:cubicBezTo>
                    <a:pt x="0" y="9874"/>
                    <a:pt x="9344" y="292"/>
                    <a:pt x="21059" y="-1"/>
                  </a:cubicBezTo>
                  <a:lnTo>
                    <a:pt x="21600" y="21593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8" name="Arc 21"/>
            <p:cNvSpPr>
              <a:spLocks/>
            </p:cNvSpPr>
            <p:nvPr/>
          </p:nvSpPr>
          <p:spPr bwMode="auto">
            <a:xfrm>
              <a:off x="4424" y="2397"/>
              <a:ext cx="57" cy="224"/>
            </a:xfrm>
            <a:custGeom>
              <a:avLst/>
              <a:gdLst>
                <a:gd name="T0" fmla="*/ 0 w 21986"/>
                <a:gd name="T1" fmla="*/ 0 h 21600"/>
                <a:gd name="T2" fmla="*/ 0 w 21986"/>
                <a:gd name="T3" fmla="*/ 0 h 21600"/>
                <a:gd name="T4" fmla="*/ 0 w 21986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86"/>
                <a:gd name="T10" fmla="*/ 0 h 21600"/>
                <a:gd name="T11" fmla="*/ 21986 w 2198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86" h="21600" fill="none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</a:path>
                <a:path w="21986" h="21600" stroke="0" extrusionOk="0">
                  <a:moveTo>
                    <a:pt x="0" y="3"/>
                  </a:moveTo>
                  <a:cubicBezTo>
                    <a:pt x="128" y="1"/>
                    <a:pt x="257" y="-1"/>
                    <a:pt x="386" y="0"/>
                  </a:cubicBezTo>
                  <a:cubicBezTo>
                    <a:pt x="12315" y="0"/>
                    <a:pt x="21986" y="9670"/>
                    <a:pt x="21986" y="21600"/>
                  </a:cubicBezTo>
                  <a:lnTo>
                    <a:pt x="386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9" name="Arc 22"/>
            <p:cNvSpPr>
              <a:spLocks/>
            </p:cNvSpPr>
            <p:nvPr/>
          </p:nvSpPr>
          <p:spPr bwMode="auto">
            <a:xfrm>
              <a:off x="4433" y="2247"/>
              <a:ext cx="73" cy="384"/>
            </a:xfrm>
            <a:custGeom>
              <a:avLst/>
              <a:gdLst>
                <a:gd name="T0" fmla="*/ 0 w 21900"/>
                <a:gd name="T1" fmla="*/ 0 h 21600"/>
                <a:gd name="T2" fmla="*/ 0 w 21900"/>
                <a:gd name="T3" fmla="*/ 0 h 21600"/>
                <a:gd name="T4" fmla="*/ 0 w 219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900"/>
                <a:gd name="T10" fmla="*/ 0 h 21600"/>
                <a:gd name="T11" fmla="*/ 21900 w 219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900" h="21600" fill="none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</a:path>
                <a:path w="21900" h="21600" stroke="0" extrusionOk="0">
                  <a:moveTo>
                    <a:pt x="0" y="2"/>
                  </a:moveTo>
                  <a:cubicBezTo>
                    <a:pt x="99" y="0"/>
                    <a:pt x="199" y="-1"/>
                    <a:pt x="300" y="0"/>
                  </a:cubicBezTo>
                  <a:cubicBezTo>
                    <a:pt x="12229" y="0"/>
                    <a:pt x="21900" y="9670"/>
                    <a:pt x="21900" y="21600"/>
                  </a:cubicBezTo>
                  <a:lnTo>
                    <a:pt x="300" y="21600"/>
                  </a:lnTo>
                  <a:close/>
                </a:path>
              </a:pathLst>
            </a:custGeom>
            <a:noFill/>
            <a:ln w="25400" cap="rnd">
              <a:solidFill>
                <a:srgbClr val="33CC33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90" name="AutoShape 23"/>
            <p:cNvSpPr>
              <a:spLocks noChangeArrowheads="1"/>
            </p:cNvSpPr>
            <p:nvPr/>
          </p:nvSpPr>
          <p:spPr bwMode="auto">
            <a:xfrm>
              <a:off x="4550" y="2355"/>
              <a:ext cx="22" cy="3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91" name="AutoShape 24"/>
            <p:cNvSpPr>
              <a:spLocks noChangeArrowheads="1"/>
            </p:cNvSpPr>
            <p:nvPr/>
          </p:nvSpPr>
          <p:spPr bwMode="auto">
            <a:xfrm>
              <a:off x="4514" y="2381"/>
              <a:ext cx="24" cy="41"/>
            </a:xfrm>
            <a:prstGeom prst="star16">
              <a:avLst>
                <a:gd name="adj" fmla="val 37500"/>
              </a:avLst>
            </a:prstGeom>
            <a:solidFill>
              <a:srgbClr val="FF7C80"/>
            </a:solidFill>
            <a:ln w="12700">
              <a:solidFill>
                <a:srgbClr val="FF7C8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501785" name="AutoShape 25"/>
            <p:cNvSpPr>
              <a:spLocks noChangeArrowheads="1"/>
            </p:cNvSpPr>
            <p:nvPr/>
          </p:nvSpPr>
          <p:spPr bwMode="auto">
            <a:xfrm>
              <a:off x="4521" y="239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501786" name="AutoShape 26"/>
            <p:cNvSpPr>
              <a:spLocks noChangeArrowheads="1"/>
            </p:cNvSpPr>
            <p:nvPr/>
          </p:nvSpPr>
          <p:spPr bwMode="auto">
            <a:xfrm>
              <a:off x="4556" y="2366"/>
              <a:ext cx="12" cy="9"/>
            </a:xfrm>
            <a:prstGeom prst="star5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69AA"/>
                </a:solidFill>
              </a:endParaRPr>
            </a:p>
          </p:txBody>
        </p:sp>
      </p:grpSp>
      <p:sp>
        <p:nvSpPr>
          <p:cNvPr id="6165" name="Freeform 27"/>
          <p:cNvSpPr>
            <a:spLocks/>
          </p:cNvSpPr>
          <p:nvPr/>
        </p:nvSpPr>
        <p:spPr bwMode="auto">
          <a:xfrm>
            <a:off x="8823325" y="5235578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6" name="Freeform 28"/>
          <p:cNvSpPr>
            <a:spLocks/>
          </p:cNvSpPr>
          <p:nvPr/>
        </p:nvSpPr>
        <p:spPr bwMode="auto">
          <a:xfrm>
            <a:off x="8462964" y="5314953"/>
            <a:ext cx="192087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sp>
        <p:nvSpPr>
          <p:cNvPr id="6167" name="Freeform 29"/>
          <p:cNvSpPr>
            <a:spLocks/>
          </p:cNvSpPr>
          <p:nvPr/>
        </p:nvSpPr>
        <p:spPr bwMode="auto">
          <a:xfrm>
            <a:off x="8750300" y="5314953"/>
            <a:ext cx="192088" cy="201613"/>
          </a:xfrm>
          <a:custGeom>
            <a:avLst/>
            <a:gdLst>
              <a:gd name="T0" fmla="*/ 2147483647 w 47"/>
              <a:gd name="T1" fmla="*/ 2147483647 h 21"/>
              <a:gd name="T2" fmla="*/ 2147483647 w 47"/>
              <a:gd name="T3" fmla="*/ 2147483647 h 21"/>
              <a:gd name="T4" fmla="*/ 2147483647 w 47"/>
              <a:gd name="T5" fmla="*/ 2147483647 h 21"/>
              <a:gd name="T6" fmla="*/ 2147483647 w 47"/>
              <a:gd name="T7" fmla="*/ 0 h 21"/>
              <a:gd name="T8" fmla="*/ 2147483647 w 47"/>
              <a:gd name="T9" fmla="*/ 0 h 21"/>
              <a:gd name="T10" fmla="*/ 2147483647 w 47"/>
              <a:gd name="T11" fmla="*/ 0 h 21"/>
              <a:gd name="T12" fmla="*/ 2147483647 w 47"/>
              <a:gd name="T13" fmla="*/ 0 h 21"/>
              <a:gd name="T14" fmla="*/ 0 w 47"/>
              <a:gd name="T15" fmla="*/ 2147483647 h 21"/>
              <a:gd name="T16" fmla="*/ 0 w 47"/>
              <a:gd name="T17" fmla="*/ 2147483647 h 21"/>
              <a:gd name="T18" fmla="*/ 0 w 47"/>
              <a:gd name="T19" fmla="*/ 2147483647 h 21"/>
              <a:gd name="T20" fmla="*/ 0 w 47"/>
              <a:gd name="T21" fmla="*/ 2147483647 h 21"/>
              <a:gd name="T22" fmla="*/ 2147483647 w 47"/>
              <a:gd name="T23" fmla="*/ 2147483647 h 21"/>
              <a:gd name="T24" fmla="*/ 2147483647 w 47"/>
              <a:gd name="T25" fmla="*/ 2147483647 h 21"/>
              <a:gd name="T26" fmla="*/ 2147483647 w 47"/>
              <a:gd name="T27" fmla="*/ 2147483647 h 21"/>
              <a:gd name="T28" fmla="*/ 2147483647 w 47"/>
              <a:gd name="T29" fmla="*/ 2147483647 h 21"/>
              <a:gd name="T30" fmla="*/ 2147483647 w 47"/>
              <a:gd name="T31" fmla="*/ 2147483647 h 21"/>
              <a:gd name="T32" fmla="*/ 2147483647 w 47"/>
              <a:gd name="T33" fmla="*/ 2147483647 h 21"/>
              <a:gd name="T34" fmla="*/ 2147483647 w 47"/>
              <a:gd name="T35" fmla="*/ 2147483647 h 21"/>
              <a:gd name="T36" fmla="*/ 2147483647 w 47"/>
              <a:gd name="T37" fmla="*/ 2147483647 h 21"/>
              <a:gd name="T38" fmla="*/ 2147483647 w 47"/>
              <a:gd name="T39" fmla="*/ 2147483647 h 21"/>
              <a:gd name="T40" fmla="*/ 2147483647 w 47"/>
              <a:gd name="T41" fmla="*/ 2147483647 h 21"/>
              <a:gd name="T42" fmla="*/ 2147483647 w 47"/>
              <a:gd name="T43" fmla="*/ 2147483647 h 21"/>
              <a:gd name="T44" fmla="*/ 2147483647 w 47"/>
              <a:gd name="T45" fmla="*/ 2147483647 h 21"/>
              <a:gd name="T46" fmla="*/ 2147483647 w 47"/>
              <a:gd name="T47" fmla="*/ 2147483647 h 21"/>
              <a:gd name="T48" fmla="*/ 2147483647 w 47"/>
              <a:gd name="T49" fmla="*/ 2147483647 h 21"/>
              <a:gd name="T50" fmla="*/ 2147483647 w 47"/>
              <a:gd name="T51" fmla="*/ 2147483647 h 21"/>
              <a:gd name="T52" fmla="*/ 2147483647 w 47"/>
              <a:gd name="T53" fmla="*/ 2147483647 h 21"/>
              <a:gd name="T54" fmla="*/ 2147483647 w 47"/>
              <a:gd name="T55" fmla="*/ 2147483647 h 2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47"/>
              <a:gd name="T85" fmla="*/ 0 h 21"/>
              <a:gd name="T86" fmla="*/ 47 w 47"/>
              <a:gd name="T87" fmla="*/ 21 h 2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47" h="21">
                <a:moveTo>
                  <a:pt x="41" y="6"/>
                </a:moveTo>
                <a:lnTo>
                  <a:pt x="38" y="4"/>
                </a:lnTo>
                <a:lnTo>
                  <a:pt x="28" y="1"/>
                </a:lnTo>
                <a:lnTo>
                  <a:pt x="21" y="0"/>
                </a:lnTo>
                <a:lnTo>
                  <a:pt x="16" y="0"/>
                </a:lnTo>
                <a:lnTo>
                  <a:pt x="4" y="0"/>
                </a:lnTo>
                <a:lnTo>
                  <a:pt x="1" y="0"/>
                </a:lnTo>
                <a:lnTo>
                  <a:pt x="0" y="1"/>
                </a:lnTo>
                <a:lnTo>
                  <a:pt x="0" y="4"/>
                </a:lnTo>
                <a:lnTo>
                  <a:pt x="0" y="6"/>
                </a:lnTo>
                <a:lnTo>
                  <a:pt x="0" y="8"/>
                </a:lnTo>
                <a:lnTo>
                  <a:pt x="1" y="10"/>
                </a:lnTo>
                <a:lnTo>
                  <a:pt x="3" y="12"/>
                </a:lnTo>
                <a:lnTo>
                  <a:pt x="7" y="13"/>
                </a:lnTo>
                <a:lnTo>
                  <a:pt x="11" y="14"/>
                </a:lnTo>
                <a:lnTo>
                  <a:pt x="15" y="15"/>
                </a:lnTo>
                <a:lnTo>
                  <a:pt x="25" y="15"/>
                </a:lnTo>
                <a:lnTo>
                  <a:pt x="35" y="16"/>
                </a:lnTo>
                <a:lnTo>
                  <a:pt x="38" y="18"/>
                </a:lnTo>
                <a:lnTo>
                  <a:pt x="40" y="20"/>
                </a:lnTo>
                <a:lnTo>
                  <a:pt x="43" y="20"/>
                </a:lnTo>
                <a:lnTo>
                  <a:pt x="45" y="17"/>
                </a:lnTo>
                <a:lnTo>
                  <a:pt x="46" y="15"/>
                </a:lnTo>
                <a:lnTo>
                  <a:pt x="46" y="13"/>
                </a:lnTo>
                <a:lnTo>
                  <a:pt x="46" y="10"/>
                </a:lnTo>
                <a:lnTo>
                  <a:pt x="44" y="8"/>
                </a:lnTo>
                <a:lnTo>
                  <a:pt x="41" y="6"/>
                </a:lnTo>
              </a:path>
            </a:pathLst>
          </a:custGeom>
          <a:solidFill>
            <a:schemeClr val="folHlink"/>
          </a:solidFill>
          <a:ln w="12700" cap="rnd" cmpd="sng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>
              <a:solidFill>
                <a:srgbClr val="0069AA"/>
              </a:solidFill>
            </a:endParaRPr>
          </a:p>
        </p:txBody>
      </p:sp>
      <p:grpSp>
        <p:nvGrpSpPr>
          <p:cNvPr id="4" name="Group 38"/>
          <p:cNvGrpSpPr>
            <a:grpSpLocks/>
          </p:cNvGrpSpPr>
          <p:nvPr/>
        </p:nvGrpSpPr>
        <p:grpSpPr bwMode="auto">
          <a:xfrm>
            <a:off x="7095062" y="4224340"/>
            <a:ext cx="736600" cy="425450"/>
            <a:chOff x="5049" y="4018"/>
            <a:chExt cx="952" cy="527"/>
          </a:xfrm>
        </p:grpSpPr>
        <p:sp>
          <p:nvSpPr>
            <p:cNvPr id="6180" name="Oval 39"/>
            <p:cNvSpPr>
              <a:spLocks noChangeAspect="1" noChangeArrowheads="1"/>
            </p:cNvSpPr>
            <p:nvPr/>
          </p:nvSpPr>
          <p:spPr bwMode="auto">
            <a:xfrm rot="-113251">
              <a:off x="5049" y="4189"/>
              <a:ext cx="609" cy="211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1" name="Oval 40"/>
            <p:cNvSpPr>
              <a:spLocks noChangeAspect="1" noChangeArrowheads="1"/>
            </p:cNvSpPr>
            <p:nvPr/>
          </p:nvSpPr>
          <p:spPr bwMode="auto">
            <a:xfrm rot="-113251">
              <a:off x="5089" y="4192"/>
              <a:ext cx="74" cy="8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2" name="AutoShape 41"/>
            <p:cNvSpPr>
              <a:spLocks noChangeAspect="1" noChangeArrowheads="1"/>
            </p:cNvSpPr>
            <p:nvPr/>
          </p:nvSpPr>
          <p:spPr bwMode="auto">
            <a:xfrm rot="-4433251" flipH="1" flipV="1">
              <a:off x="5258" y="4310"/>
              <a:ext cx="206" cy="26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9 w 21600"/>
                <a:gd name="T13" fmla="*/ 4500 h 21600"/>
                <a:gd name="T14" fmla="*/ 17091 w 21600"/>
                <a:gd name="T15" fmla="*/ 171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3" name="AutoShape 42"/>
            <p:cNvSpPr>
              <a:spLocks noChangeAspect="1" noChangeArrowheads="1"/>
            </p:cNvSpPr>
            <p:nvPr/>
          </p:nvSpPr>
          <p:spPr bwMode="auto">
            <a:xfrm rot="246749">
              <a:off x="5322" y="4089"/>
              <a:ext cx="315" cy="108"/>
            </a:xfrm>
            <a:prstGeom prst="parallelogram">
              <a:avLst>
                <a:gd name="adj" fmla="val 72903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4" name="Oval 43"/>
            <p:cNvSpPr>
              <a:spLocks noChangeAspect="1" noChangeArrowheads="1"/>
            </p:cNvSpPr>
            <p:nvPr/>
          </p:nvSpPr>
          <p:spPr bwMode="auto">
            <a:xfrm rot="-113251">
              <a:off x="5082" y="4215"/>
              <a:ext cx="31" cy="25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  <p:sp>
          <p:nvSpPr>
            <p:cNvPr id="6185" name="Arc 44"/>
            <p:cNvSpPr>
              <a:spLocks noChangeAspect="1"/>
            </p:cNvSpPr>
            <p:nvPr/>
          </p:nvSpPr>
          <p:spPr bwMode="auto">
            <a:xfrm rot="10686749">
              <a:off x="5069" y="4303"/>
              <a:ext cx="109" cy="41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>
                <a:solidFill>
                  <a:srgbClr val="0069AA"/>
                </a:solidFill>
              </a:endParaRPr>
            </a:p>
          </p:txBody>
        </p:sp>
        <p:sp>
          <p:nvSpPr>
            <p:cNvPr id="6186" name="AutoShape 45"/>
            <p:cNvSpPr>
              <a:spLocks noChangeAspect="1" noChangeArrowheads="1"/>
            </p:cNvSpPr>
            <p:nvPr/>
          </p:nvSpPr>
          <p:spPr bwMode="auto">
            <a:xfrm rot="2344677">
              <a:off x="5709" y="4018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69AA"/>
                </a:solidFill>
              </a:endParaRPr>
            </a:p>
          </p:txBody>
        </p:sp>
      </p:grpSp>
      <p:sp>
        <p:nvSpPr>
          <p:cNvPr id="6169" name="AutoShape 46"/>
          <p:cNvSpPr>
            <a:spLocks/>
          </p:cNvSpPr>
          <p:nvPr/>
        </p:nvSpPr>
        <p:spPr bwMode="auto">
          <a:xfrm rot="20579333">
            <a:off x="2016491" y="192089"/>
            <a:ext cx="2403475" cy="4321175"/>
          </a:xfrm>
          <a:prstGeom prst="downArrow">
            <a:avLst>
              <a:gd name="adj1" fmla="val 50000"/>
              <a:gd name="adj2" fmla="val 37389"/>
            </a:avLst>
          </a:prstGeom>
          <a:solidFill>
            <a:srgbClr val="FF0000"/>
          </a:solidFill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1155700"/>
            <a:endParaRPr lang="en-US" sz="3200">
              <a:solidFill>
                <a:srgbClr val="0066FF"/>
              </a:solidFill>
            </a:endParaRPr>
          </a:p>
        </p:txBody>
      </p:sp>
      <p:sp>
        <p:nvSpPr>
          <p:cNvPr id="49" name="Rectangle 3">
            <a:extLst>
              <a:ext uri="{FF2B5EF4-FFF2-40B4-BE49-F238E27FC236}">
                <a16:creationId xmlns:a16="http://schemas.microsoft.com/office/drawing/2014/main" id="{9962B148-7FF1-43D1-8EF5-396F2D8C3C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7596" y="679866"/>
            <a:ext cx="3878581" cy="2533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r>
              <a:rPr lang="en-US" sz="5400" b="1" kern="0" dirty="0">
                <a:solidFill>
                  <a:srgbClr val="92D050"/>
                </a:solidFill>
                <a:latin typeface="Arial" charset="0"/>
                <a:cs typeface="Arial"/>
              </a:rPr>
              <a:t>mix the correlated shots</a:t>
            </a:r>
          </a:p>
          <a:p>
            <a:pPr algn="r">
              <a:lnSpc>
                <a:spcPct val="97000"/>
              </a:lnSpc>
              <a:spcBef>
                <a:spcPct val="45000"/>
              </a:spcBef>
              <a:buClr>
                <a:srgbClr val="33CCCC"/>
              </a:buClr>
              <a:defRPr/>
            </a:pPr>
            <a:endParaRPr lang="en-US" sz="4400" b="1" kern="0" dirty="0">
              <a:solidFill>
                <a:srgbClr val="92D050"/>
              </a:solidFill>
              <a:latin typeface="Arial" charset="0"/>
              <a:cs typeface="Arial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CC24C759-6772-4E2C-8D71-D07A1B8094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C0504D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3174602" y="444421"/>
            <a:ext cx="1659787" cy="2408267"/>
          </a:xfrm>
          <a:prstGeom prst="rect">
            <a:avLst/>
          </a:prstGeom>
          <a:noFill/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2972A09-3FE9-4CB2-8875-FF290A2D0D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BACC6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631586" y="197601"/>
            <a:ext cx="1803936" cy="261742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126356E-C11C-4833-AFBE-AF52519BB24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F81BD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319925" y="3172766"/>
            <a:ext cx="2060530" cy="2989725"/>
          </a:xfrm>
          <a:prstGeom prst="rect">
            <a:avLst/>
          </a:prstGeom>
          <a:noFill/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351F4AD-2919-44A1-9BE9-F128382F4C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F79646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1582289" y="4156793"/>
            <a:ext cx="1862607" cy="2702549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E63A27-3F51-4910-B3ED-20741828A66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24606" y="3720363"/>
            <a:ext cx="1658256" cy="240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570463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 bwMode="auto">
          <a:xfrm>
            <a:off x="967036" y="548680"/>
            <a:ext cx="3384376" cy="3672408"/>
          </a:xfrm>
          <a:custGeom>
            <a:avLst/>
            <a:gdLst>
              <a:gd name="connsiteX0" fmla="*/ 0 w 2865120"/>
              <a:gd name="connsiteY0" fmla="*/ 14100 h 2970660"/>
              <a:gd name="connsiteX1" fmla="*/ 320040 w 2865120"/>
              <a:gd name="connsiteY1" fmla="*/ 29340 h 2970660"/>
              <a:gd name="connsiteX2" fmla="*/ 426720 w 2865120"/>
              <a:gd name="connsiteY2" fmla="*/ 136020 h 2970660"/>
              <a:gd name="connsiteX3" fmla="*/ 472440 w 2865120"/>
              <a:gd name="connsiteY3" fmla="*/ 151260 h 2970660"/>
              <a:gd name="connsiteX4" fmla="*/ 579120 w 2865120"/>
              <a:gd name="connsiteY4" fmla="*/ 181740 h 2970660"/>
              <a:gd name="connsiteX5" fmla="*/ 624840 w 2865120"/>
              <a:gd name="connsiteY5" fmla="*/ 242700 h 2970660"/>
              <a:gd name="connsiteX6" fmla="*/ 655320 w 2865120"/>
              <a:gd name="connsiteY6" fmla="*/ 288420 h 2970660"/>
              <a:gd name="connsiteX7" fmla="*/ 701040 w 2865120"/>
              <a:gd name="connsiteY7" fmla="*/ 318900 h 2970660"/>
              <a:gd name="connsiteX8" fmla="*/ 731520 w 2865120"/>
              <a:gd name="connsiteY8" fmla="*/ 364620 h 2970660"/>
              <a:gd name="connsiteX9" fmla="*/ 777240 w 2865120"/>
              <a:gd name="connsiteY9" fmla="*/ 501780 h 2970660"/>
              <a:gd name="connsiteX10" fmla="*/ 792480 w 2865120"/>
              <a:gd name="connsiteY10" fmla="*/ 547500 h 2970660"/>
              <a:gd name="connsiteX11" fmla="*/ 853440 w 2865120"/>
              <a:gd name="connsiteY11" fmla="*/ 684660 h 2970660"/>
              <a:gd name="connsiteX12" fmla="*/ 899160 w 2865120"/>
              <a:gd name="connsiteY12" fmla="*/ 760860 h 2970660"/>
              <a:gd name="connsiteX13" fmla="*/ 990600 w 2865120"/>
              <a:gd name="connsiteY13" fmla="*/ 806580 h 2970660"/>
              <a:gd name="connsiteX14" fmla="*/ 1036320 w 2865120"/>
              <a:gd name="connsiteY14" fmla="*/ 837060 h 2970660"/>
              <a:gd name="connsiteX15" fmla="*/ 1082040 w 2865120"/>
              <a:gd name="connsiteY15" fmla="*/ 852300 h 2970660"/>
              <a:gd name="connsiteX16" fmla="*/ 1097280 w 2865120"/>
              <a:gd name="connsiteY16" fmla="*/ 928500 h 2970660"/>
              <a:gd name="connsiteX17" fmla="*/ 1112520 w 2865120"/>
              <a:gd name="connsiteY17" fmla="*/ 974220 h 2970660"/>
              <a:gd name="connsiteX18" fmla="*/ 1203960 w 2865120"/>
              <a:gd name="connsiteY18" fmla="*/ 1080900 h 2970660"/>
              <a:gd name="connsiteX19" fmla="*/ 1249680 w 2865120"/>
              <a:gd name="connsiteY19" fmla="*/ 1157100 h 2970660"/>
              <a:gd name="connsiteX20" fmla="*/ 1295400 w 2865120"/>
              <a:gd name="connsiteY20" fmla="*/ 1294260 h 2970660"/>
              <a:gd name="connsiteX21" fmla="*/ 1325880 w 2865120"/>
              <a:gd name="connsiteY21" fmla="*/ 1385700 h 2970660"/>
              <a:gd name="connsiteX22" fmla="*/ 1386840 w 2865120"/>
              <a:gd name="connsiteY22" fmla="*/ 1492380 h 2970660"/>
              <a:gd name="connsiteX23" fmla="*/ 1432560 w 2865120"/>
              <a:gd name="connsiteY23" fmla="*/ 1629540 h 2970660"/>
              <a:gd name="connsiteX24" fmla="*/ 1463040 w 2865120"/>
              <a:gd name="connsiteY24" fmla="*/ 1705740 h 2970660"/>
              <a:gd name="connsiteX25" fmla="*/ 1539240 w 2865120"/>
              <a:gd name="connsiteY25" fmla="*/ 1736220 h 2970660"/>
              <a:gd name="connsiteX26" fmla="*/ 1874520 w 2865120"/>
              <a:gd name="connsiteY26" fmla="*/ 1766700 h 2970660"/>
              <a:gd name="connsiteX27" fmla="*/ 1920240 w 2865120"/>
              <a:gd name="connsiteY27" fmla="*/ 1797180 h 2970660"/>
              <a:gd name="connsiteX28" fmla="*/ 1950720 w 2865120"/>
              <a:gd name="connsiteY28" fmla="*/ 1842900 h 2970660"/>
              <a:gd name="connsiteX29" fmla="*/ 1996440 w 2865120"/>
              <a:gd name="connsiteY29" fmla="*/ 1858140 h 2970660"/>
              <a:gd name="connsiteX30" fmla="*/ 2103120 w 2865120"/>
              <a:gd name="connsiteY30" fmla="*/ 1980060 h 2970660"/>
              <a:gd name="connsiteX31" fmla="*/ 2194560 w 2865120"/>
              <a:gd name="connsiteY31" fmla="*/ 2025780 h 2970660"/>
              <a:gd name="connsiteX32" fmla="*/ 2331720 w 2865120"/>
              <a:gd name="connsiteY32" fmla="*/ 2041020 h 2970660"/>
              <a:gd name="connsiteX33" fmla="*/ 2377440 w 2865120"/>
              <a:gd name="connsiteY33" fmla="*/ 2071500 h 2970660"/>
              <a:gd name="connsiteX34" fmla="*/ 2407920 w 2865120"/>
              <a:gd name="connsiteY34" fmla="*/ 2147700 h 2970660"/>
              <a:gd name="connsiteX35" fmla="*/ 2438400 w 2865120"/>
              <a:gd name="connsiteY35" fmla="*/ 2208660 h 2970660"/>
              <a:gd name="connsiteX36" fmla="*/ 2453640 w 2865120"/>
              <a:gd name="connsiteY36" fmla="*/ 2254380 h 2970660"/>
              <a:gd name="connsiteX37" fmla="*/ 2545080 w 2865120"/>
              <a:gd name="connsiteY37" fmla="*/ 2330580 h 2970660"/>
              <a:gd name="connsiteX38" fmla="*/ 2590800 w 2865120"/>
              <a:gd name="connsiteY38" fmla="*/ 2437260 h 2970660"/>
              <a:gd name="connsiteX39" fmla="*/ 2621280 w 2865120"/>
              <a:gd name="connsiteY39" fmla="*/ 2482980 h 2970660"/>
              <a:gd name="connsiteX40" fmla="*/ 2667000 w 2865120"/>
              <a:gd name="connsiteY40" fmla="*/ 2513460 h 2970660"/>
              <a:gd name="connsiteX41" fmla="*/ 2682240 w 2865120"/>
              <a:gd name="connsiteY41" fmla="*/ 2559180 h 2970660"/>
              <a:gd name="connsiteX42" fmla="*/ 2758440 w 2865120"/>
              <a:gd name="connsiteY42" fmla="*/ 2650620 h 2970660"/>
              <a:gd name="connsiteX43" fmla="*/ 2804160 w 2865120"/>
              <a:gd name="connsiteY43" fmla="*/ 2833500 h 2970660"/>
              <a:gd name="connsiteX44" fmla="*/ 2834640 w 2865120"/>
              <a:gd name="connsiteY44" fmla="*/ 2879220 h 2970660"/>
              <a:gd name="connsiteX45" fmla="*/ 2865120 w 2865120"/>
              <a:gd name="connsiteY45" fmla="*/ 2970660 h 297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865120" h="2970660">
                <a:moveTo>
                  <a:pt x="0" y="14100"/>
                </a:moveTo>
                <a:cubicBezTo>
                  <a:pt x="106680" y="19180"/>
                  <a:pt x="217348" y="0"/>
                  <a:pt x="320040" y="29340"/>
                </a:cubicBezTo>
                <a:cubicBezTo>
                  <a:pt x="368394" y="43156"/>
                  <a:pt x="391160" y="100460"/>
                  <a:pt x="426720" y="136020"/>
                </a:cubicBezTo>
                <a:cubicBezTo>
                  <a:pt x="438079" y="147379"/>
                  <a:pt x="456994" y="146847"/>
                  <a:pt x="472440" y="151260"/>
                </a:cubicBezTo>
                <a:cubicBezTo>
                  <a:pt x="606393" y="189532"/>
                  <a:pt x="469499" y="145200"/>
                  <a:pt x="579120" y="181740"/>
                </a:cubicBezTo>
                <a:cubicBezTo>
                  <a:pt x="594360" y="202060"/>
                  <a:pt x="610077" y="222031"/>
                  <a:pt x="624840" y="242700"/>
                </a:cubicBezTo>
                <a:cubicBezTo>
                  <a:pt x="635486" y="257605"/>
                  <a:pt x="642368" y="275468"/>
                  <a:pt x="655320" y="288420"/>
                </a:cubicBezTo>
                <a:cubicBezTo>
                  <a:pt x="668272" y="301372"/>
                  <a:pt x="685800" y="308740"/>
                  <a:pt x="701040" y="318900"/>
                </a:cubicBezTo>
                <a:cubicBezTo>
                  <a:pt x="711200" y="334140"/>
                  <a:pt x="723329" y="348237"/>
                  <a:pt x="731520" y="364620"/>
                </a:cubicBezTo>
                <a:cubicBezTo>
                  <a:pt x="766550" y="434679"/>
                  <a:pt x="757838" y="433872"/>
                  <a:pt x="777240" y="501780"/>
                </a:cubicBezTo>
                <a:cubicBezTo>
                  <a:pt x="781653" y="517226"/>
                  <a:pt x="786839" y="532458"/>
                  <a:pt x="792480" y="547500"/>
                </a:cubicBezTo>
                <a:cubicBezTo>
                  <a:pt x="812044" y="599670"/>
                  <a:pt x="826798" y="636705"/>
                  <a:pt x="853440" y="684660"/>
                </a:cubicBezTo>
                <a:cubicBezTo>
                  <a:pt x="867825" y="710554"/>
                  <a:pt x="879883" y="738370"/>
                  <a:pt x="899160" y="760860"/>
                </a:cubicBezTo>
                <a:cubicBezTo>
                  <a:pt x="922795" y="788434"/>
                  <a:pt x="958597" y="795912"/>
                  <a:pt x="990600" y="806580"/>
                </a:cubicBezTo>
                <a:cubicBezTo>
                  <a:pt x="1005840" y="816740"/>
                  <a:pt x="1019937" y="828869"/>
                  <a:pt x="1036320" y="837060"/>
                </a:cubicBezTo>
                <a:cubicBezTo>
                  <a:pt x="1050688" y="844244"/>
                  <a:pt x="1073129" y="838934"/>
                  <a:pt x="1082040" y="852300"/>
                </a:cubicBezTo>
                <a:cubicBezTo>
                  <a:pt x="1096408" y="873853"/>
                  <a:pt x="1090998" y="903370"/>
                  <a:pt x="1097280" y="928500"/>
                </a:cubicBezTo>
                <a:cubicBezTo>
                  <a:pt x="1101176" y="944085"/>
                  <a:pt x="1105336" y="959852"/>
                  <a:pt x="1112520" y="974220"/>
                </a:cubicBezTo>
                <a:cubicBezTo>
                  <a:pt x="1145290" y="1039760"/>
                  <a:pt x="1151465" y="1013406"/>
                  <a:pt x="1203960" y="1080900"/>
                </a:cubicBezTo>
                <a:cubicBezTo>
                  <a:pt x="1222146" y="1104282"/>
                  <a:pt x="1234440" y="1131700"/>
                  <a:pt x="1249680" y="1157100"/>
                </a:cubicBezTo>
                <a:cubicBezTo>
                  <a:pt x="1278968" y="1303538"/>
                  <a:pt x="1244923" y="1168067"/>
                  <a:pt x="1295400" y="1294260"/>
                </a:cubicBezTo>
                <a:cubicBezTo>
                  <a:pt x="1307332" y="1324091"/>
                  <a:pt x="1312416" y="1356528"/>
                  <a:pt x="1325880" y="1385700"/>
                </a:cubicBezTo>
                <a:cubicBezTo>
                  <a:pt x="1343043" y="1422887"/>
                  <a:pt x="1370424" y="1454858"/>
                  <a:pt x="1386840" y="1492380"/>
                </a:cubicBezTo>
                <a:cubicBezTo>
                  <a:pt x="1406157" y="1536532"/>
                  <a:pt x="1416351" y="1584155"/>
                  <a:pt x="1432560" y="1629540"/>
                </a:cubicBezTo>
                <a:cubicBezTo>
                  <a:pt x="1441761" y="1655303"/>
                  <a:pt x="1443696" y="1686396"/>
                  <a:pt x="1463040" y="1705740"/>
                </a:cubicBezTo>
                <a:cubicBezTo>
                  <a:pt x="1482384" y="1725084"/>
                  <a:pt x="1512179" y="1732211"/>
                  <a:pt x="1539240" y="1736220"/>
                </a:cubicBezTo>
                <a:cubicBezTo>
                  <a:pt x="1650249" y="1752666"/>
                  <a:pt x="1874520" y="1766700"/>
                  <a:pt x="1874520" y="1766700"/>
                </a:cubicBezTo>
                <a:cubicBezTo>
                  <a:pt x="1889760" y="1776860"/>
                  <a:pt x="1907288" y="1784228"/>
                  <a:pt x="1920240" y="1797180"/>
                </a:cubicBezTo>
                <a:cubicBezTo>
                  <a:pt x="1933192" y="1810132"/>
                  <a:pt x="1936417" y="1831458"/>
                  <a:pt x="1950720" y="1842900"/>
                </a:cubicBezTo>
                <a:cubicBezTo>
                  <a:pt x="1963264" y="1852935"/>
                  <a:pt x="1981200" y="1853060"/>
                  <a:pt x="1996440" y="1858140"/>
                </a:cubicBezTo>
                <a:cubicBezTo>
                  <a:pt x="2029378" y="1899312"/>
                  <a:pt x="2061888" y="1945700"/>
                  <a:pt x="2103120" y="1980060"/>
                </a:cubicBezTo>
                <a:cubicBezTo>
                  <a:pt x="2129450" y="2002001"/>
                  <a:pt x="2160193" y="2020052"/>
                  <a:pt x="2194560" y="2025780"/>
                </a:cubicBezTo>
                <a:cubicBezTo>
                  <a:pt x="2239935" y="2033343"/>
                  <a:pt x="2286000" y="2035940"/>
                  <a:pt x="2331720" y="2041020"/>
                </a:cubicBezTo>
                <a:cubicBezTo>
                  <a:pt x="2346960" y="2051180"/>
                  <a:pt x="2366794" y="2056595"/>
                  <a:pt x="2377440" y="2071500"/>
                </a:cubicBezTo>
                <a:cubicBezTo>
                  <a:pt x="2393341" y="2093761"/>
                  <a:pt x="2396809" y="2122701"/>
                  <a:pt x="2407920" y="2147700"/>
                </a:cubicBezTo>
                <a:cubicBezTo>
                  <a:pt x="2417147" y="2168460"/>
                  <a:pt x="2429451" y="2187778"/>
                  <a:pt x="2438400" y="2208660"/>
                </a:cubicBezTo>
                <a:cubicBezTo>
                  <a:pt x="2444728" y="2223425"/>
                  <a:pt x="2444729" y="2241014"/>
                  <a:pt x="2453640" y="2254380"/>
                </a:cubicBezTo>
                <a:cubicBezTo>
                  <a:pt x="2477109" y="2289583"/>
                  <a:pt x="2511344" y="2308089"/>
                  <a:pt x="2545080" y="2330580"/>
                </a:cubicBezTo>
                <a:cubicBezTo>
                  <a:pt x="2562178" y="2381873"/>
                  <a:pt x="2560669" y="2384530"/>
                  <a:pt x="2590800" y="2437260"/>
                </a:cubicBezTo>
                <a:cubicBezTo>
                  <a:pt x="2599887" y="2453163"/>
                  <a:pt x="2608328" y="2470028"/>
                  <a:pt x="2621280" y="2482980"/>
                </a:cubicBezTo>
                <a:cubicBezTo>
                  <a:pt x="2634232" y="2495932"/>
                  <a:pt x="2651760" y="2503300"/>
                  <a:pt x="2667000" y="2513460"/>
                </a:cubicBezTo>
                <a:cubicBezTo>
                  <a:pt x="2672080" y="2528700"/>
                  <a:pt x="2673329" y="2545814"/>
                  <a:pt x="2682240" y="2559180"/>
                </a:cubicBezTo>
                <a:cubicBezTo>
                  <a:pt x="2730092" y="2630959"/>
                  <a:pt x="2725199" y="2575828"/>
                  <a:pt x="2758440" y="2650620"/>
                </a:cubicBezTo>
                <a:cubicBezTo>
                  <a:pt x="2843791" y="2842659"/>
                  <a:pt x="2740263" y="2641809"/>
                  <a:pt x="2804160" y="2833500"/>
                </a:cubicBezTo>
                <a:cubicBezTo>
                  <a:pt x="2809952" y="2850876"/>
                  <a:pt x="2827201" y="2862482"/>
                  <a:pt x="2834640" y="2879220"/>
                </a:cubicBezTo>
                <a:cubicBezTo>
                  <a:pt x="2847689" y="2908580"/>
                  <a:pt x="2865120" y="2970660"/>
                  <a:pt x="2865120" y="2970660"/>
                </a:cubicBezTo>
              </a:path>
            </a:pathLst>
          </a:custGeom>
          <a:noFill/>
          <a:ln w="1778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3991372" y="476672"/>
            <a:ext cx="2592288" cy="3119968"/>
          </a:xfrm>
          <a:custGeom>
            <a:avLst/>
            <a:gdLst>
              <a:gd name="connsiteX0" fmla="*/ 1356360 w 1908394"/>
              <a:gd name="connsiteY0" fmla="*/ 0 h 3596640"/>
              <a:gd name="connsiteX1" fmla="*/ 1432560 w 1908394"/>
              <a:gd name="connsiteY1" fmla="*/ 30480 h 3596640"/>
              <a:gd name="connsiteX2" fmla="*/ 1600200 w 1908394"/>
              <a:gd name="connsiteY2" fmla="*/ 228600 h 3596640"/>
              <a:gd name="connsiteX3" fmla="*/ 1722120 w 1908394"/>
              <a:gd name="connsiteY3" fmla="*/ 411480 h 3596640"/>
              <a:gd name="connsiteX4" fmla="*/ 1752600 w 1908394"/>
              <a:gd name="connsiteY4" fmla="*/ 457200 h 3596640"/>
              <a:gd name="connsiteX5" fmla="*/ 1783080 w 1908394"/>
              <a:gd name="connsiteY5" fmla="*/ 533400 h 3596640"/>
              <a:gd name="connsiteX6" fmla="*/ 1828800 w 1908394"/>
              <a:gd name="connsiteY6" fmla="*/ 670560 h 3596640"/>
              <a:gd name="connsiteX7" fmla="*/ 1889760 w 1908394"/>
              <a:gd name="connsiteY7" fmla="*/ 807720 h 3596640"/>
              <a:gd name="connsiteX8" fmla="*/ 1905000 w 1908394"/>
              <a:gd name="connsiteY8" fmla="*/ 975360 h 3596640"/>
              <a:gd name="connsiteX9" fmla="*/ 1859280 w 1908394"/>
              <a:gd name="connsiteY9" fmla="*/ 1310640 h 3596640"/>
              <a:gd name="connsiteX10" fmla="*/ 1813560 w 1908394"/>
              <a:gd name="connsiteY10" fmla="*/ 1371600 h 3596640"/>
              <a:gd name="connsiteX11" fmla="*/ 1752600 w 1908394"/>
              <a:gd name="connsiteY11" fmla="*/ 1524000 h 3596640"/>
              <a:gd name="connsiteX12" fmla="*/ 1737360 w 1908394"/>
              <a:gd name="connsiteY12" fmla="*/ 1584960 h 3596640"/>
              <a:gd name="connsiteX13" fmla="*/ 1676400 w 1908394"/>
              <a:gd name="connsiteY13" fmla="*/ 1676400 h 3596640"/>
              <a:gd name="connsiteX14" fmla="*/ 1600200 w 1908394"/>
              <a:gd name="connsiteY14" fmla="*/ 1767840 h 3596640"/>
              <a:gd name="connsiteX15" fmla="*/ 1508760 w 1908394"/>
              <a:gd name="connsiteY15" fmla="*/ 1844040 h 3596640"/>
              <a:gd name="connsiteX16" fmla="*/ 1417320 w 1908394"/>
              <a:gd name="connsiteY16" fmla="*/ 1920240 h 3596640"/>
              <a:gd name="connsiteX17" fmla="*/ 1310640 w 1908394"/>
              <a:gd name="connsiteY17" fmla="*/ 2072640 h 3596640"/>
              <a:gd name="connsiteX18" fmla="*/ 1188720 w 1908394"/>
              <a:gd name="connsiteY18" fmla="*/ 2255520 h 3596640"/>
              <a:gd name="connsiteX19" fmla="*/ 1112520 w 1908394"/>
              <a:gd name="connsiteY19" fmla="*/ 2331720 h 3596640"/>
              <a:gd name="connsiteX20" fmla="*/ 1051560 w 1908394"/>
              <a:gd name="connsiteY20" fmla="*/ 2438400 h 3596640"/>
              <a:gd name="connsiteX21" fmla="*/ 960120 w 1908394"/>
              <a:gd name="connsiteY21" fmla="*/ 2529840 h 3596640"/>
              <a:gd name="connsiteX22" fmla="*/ 929640 w 1908394"/>
              <a:gd name="connsiteY22" fmla="*/ 2590800 h 3596640"/>
              <a:gd name="connsiteX23" fmla="*/ 807720 w 1908394"/>
              <a:gd name="connsiteY23" fmla="*/ 2651760 h 3596640"/>
              <a:gd name="connsiteX24" fmla="*/ 701040 w 1908394"/>
              <a:gd name="connsiteY24" fmla="*/ 2727960 h 3596640"/>
              <a:gd name="connsiteX25" fmla="*/ 655320 w 1908394"/>
              <a:gd name="connsiteY25" fmla="*/ 2743200 h 3596640"/>
              <a:gd name="connsiteX26" fmla="*/ 563880 w 1908394"/>
              <a:gd name="connsiteY26" fmla="*/ 2865120 h 3596640"/>
              <a:gd name="connsiteX27" fmla="*/ 487680 w 1908394"/>
              <a:gd name="connsiteY27" fmla="*/ 2941320 h 3596640"/>
              <a:gd name="connsiteX28" fmla="*/ 259080 w 1908394"/>
              <a:gd name="connsiteY28" fmla="*/ 3246120 h 3596640"/>
              <a:gd name="connsiteX29" fmla="*/ 76200 w 1908394"/>
              <a:gd name="connsiteY29" fmla="*/ 3520440 h 3596640"/>
              <a:gd name="connsiteX30" fmla="*/ 0 w 1908394"/>
              <a:gd name="connsiteY30" fmla="*/ 3596640 h 3596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908394" h="3596640">
                <a:moveTo>
                  <a:pt x="1356360" y="0"/>
                </a:moveTo>
                <a:cubicBezTo>
                  <a:pt x="1381760" y="10160"/>
                  <a:pt x="1411049" y="13578"/>
                  <a:pt x="1432560" y="30480"/>
                </a:cubicBezTo>
                <a:cubicBezTo>
                  <a:pt x="1628501" y="184434"/>
                  <a:pt x="1525795" y="109552"/>
                  <a:pt x="1600200" y="228600"/>
                </a:cubicBezTo>
                <a:cubicBezTo>
                  <a:pt x="1639030" y="290728"/>
                  <a:pt x="1681480" y="350520"/>
                  <a:pt x="1722120" y="411480"/>
                </a:cubicBezTo>
                <a:cubicBezTo>
                  <a:pt x="1732280" y="426720"/>
                  <a:pt x="1745798" y="440194"/>
                  <a:pt x="1752600" y="457200"/>
                </a:cubicBezTo>
                <a:cubicBezTo>
                  <a:pt x="1762760" y="482600"/>
                  <a:pt x="1773879" y="507637"/>
                  <a:pt x="1783080" y="533400"/>
                </a:cubicBezTo>
                <a:cubicBezTo>
                  <a:pt x="1799289" y="578785"/>
                  <a:pt x="1809227" y="626521"/>
                  <a:pt x="1828800" y="670560"/>
                </a:cubicBezTo>
                <a:lnTo>
                  <a:pt x="1889760" y="807720"/>
                </a:lnTo>
                <a:cubicBezTo>
                  <a:pt x="1894840" y="863600"/>
                  <a:pt x="1908394" y="919352"/>
                  <a:pt x="1905000" y="975360"/>
                </a:cubicBezTo>
                <a:cubicBezTo>
                  <a:pt x="1898177" y="1087948"/>
                  <a:pt x="1884643" y="1200734"/>
                  <a:pt x="1859280" y="1310640"/>
                </a:cubicBezTo>
                <a:cubicBezTo>
                  <a:pt x="1853569" y="1335390"/>
                  <a:pt x="1824919" y="1348882"/>
                  <a:pt x="1813560" y="1371600"/>
                </a:cubicBezTo>
                <a:cubicBezTo>
                  <a:pt x="1789091" y="1420537"/>
                  <a:pt x="1765870" y="1470920"/>
                  <a:pt x="1752600" y="1524000"/>
                </a:cubicBezTo>
                <a:cubicBezTo>
                  <a:pt x="1747520" y="1544320"/>
                  <a:pt x="1746727" y="1566226"/>
                  <a:pt x="1737360" y="1584960"/>
                </a:cubicBezTo>
                <a:cubicBezTo>
                  <a:pt x="1720977" y="1617725"/>
                  <a:pt x="1693942" y="1644241"/>
                  <a:pt x="1676400" y="1676400"/>
                </a:cubicBezTo>
                <a:cubicBezTo>
                  <a:pt x="1623756" y="1772915"/>
                  <a:pt x="1681385" y="1740778"/>
                  <a:pt x="1600200" y="1767840"/>
                </a:cubicBezTo>
                <a:cubicBezTo>
                  <a:pt x="1511617" y="1826896"/>
                  <a:pt x="1596767" y="1765811"/>
                  <a:pt x="1508760" y="1844040"/>
                </a:cubicBezTo>
                <a:cubicBezTo>
                  <a:pt x="1479106" y="1870399"/>
                  <a:pt x="1447800" y="1894840"/>
                  <a:pt x="1417320" y="1920240"/>
                </a:cubicBezTo>
                <a:cubicBezTo>
                  <a:pt x="1353508" y="2047863"/>
                  <a:pt x="1428607" y="1909301"/>
                  <a:pt x="1310640" y="2072640"/>
                </a:cubicBezTo>
                <a:cubicBezTo>
                  <a:pt x="1267744" y="2132034"/>
                  <a:pt x="1233225" y="2197322"/>
                  <a:pt x="1188720" y="2255520"/>
                </a:cubicBezTo>
                <a:cubicBezTo>
                  <a:pt x="1166900" y="2284054"/>
                  <a:pt x="1134073" y="2302983"/>
                  <a:pt x="1112520" y="2331720"/>
                </a:cubicBezTo>
                <a:cubicBezTo>
                  <a:pt x="1087946" y="2364485"/>
                  <a:pt x="1076531" y="2405937"/>
                  <a:pt x="1051560" y="2438400"/>
                </a:cubicBezTo>
                <a:cubicBezTo>
                  <a:pt x="1025278" y="2472566"/>
                  <a:pt x="987048" y="2496180"/>
                  <a:pt x="960120" y="2529840"/>
                </a:cubicBezTo>
                <a:cubicBezTo>
                  <a:pt x="945928" y="2547580"/>
                  <a:pt x="947380" y="2576608"/>
                  <a:pt x="929640" y="2590800"/>
                </a:cubicBezTo>
                <a:cubicBezTo>
                  <a:pt x="894160" y="2619184"/>
                  <a:pt x="846967" y="2628866"/>
                  <a:pt x="807720" y="2651760"/>
                </a:cubicBezTo>
                <a:cubicBezTo>
                  <a:pt x="766301" y="2675921"/>
                  <a:pt x="743236" y="2706862"/>
                  <a:pt x="701040" y="2727960"/>
                </a:cubicBezTo>
                <a:cubicBezTo>
                  <a:pt x="686672" y="2735144"/>
                  <a:pt x="670560" y="2738120"/>
                  <a:pt x="655320" y="2743200"/>
                </a:cubicBezTo>
                <a:cubicBezTo>
                  <a:pt x="621357" y="2794144"/>
                  <a:pt x="610424" y="2813404"/>
                  <a:pt x="563880" y="2865120"/>
                </a:cubicBezTo>
                <a:cubicBezTo>
                  <a:pt x="539850" y="2891820"/>
                  <a:pt x="510120" y="2913270"/>
                  <a:pt x="487680" y="2941320"/>
                </a:cubicBezTo>
                <a:cubicBezTo>
                  <a:pt x="408344" y="3040490"/>
                  <a:pt x="329527" y="3140450"/>
                  <a:pt x="259080" y="3246120"/>
                </a:cubicBezTo>
                <a:lnTo>
                  <a:pt x="76200" y="3520440"/>
                </a:lnTo>
                <a:lnTo>
                  <a:pt x="0" y="3596640"/>
                </a:lnTo>
              </a:path>
            </a:pathLst>
          </a:custGeom>
          <a:noFill/>
          <a:ln w="1778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7" name="Freeform 6"/>
          <p:cNvSpPr/>
          <p:nvPr/>
        </p:nvSpPr>
        <p:spPr bwMode="auto">
          <a:xfrm>
            <a:off x="1851660" y="4437112"/>
            <a:ext cx="3075816" cy="1656184"/>
          </a:xfrm>
          <a:custGeom>
            <a:avLst/>
            <a:gdLst>
              <a:gd name="connsiteX0" fmla="*/ 0 w 2377440"/>
              <a:gd name="connsiteY0" fmla="*/ 1463371 h 1463371"/>
              <a:gd name="connsiteX1" fmla="*/ 30480 w 2377440"/>
              <a:gd name="connsiteY1" fmla="*/ 1387171 h 1463371"/>
              <a:gd name="connsiteX2" fmla="*/ 121920 w 2377440"/>
              <a:gd name="connsiteY2" fmla="*/ 1310971 h 1463371"/>
              <a:gd name="connsiteX3" fmla="*/ 213360 w 2377440"/>
              <a:gd name="connsiteY3" fmla="*/ 1280491 h 1463371"/>
              <a:gd name="connsiteX4" fmla="*/ 472440 w 2377440"/>
              <a:gd name="connsiteY4" fmla="*/ 1310971 h 1463371"/>
              <a:gd name="connsiteX5" fmla="*/ 533400 w 2377440"/>
              <a:gd name="connsiteY5" fmla="*/ 1341451 h 1463371"/>
              <a:gd name="connsiteX6" fmla="*/ 746760 w 2377440"/>
              <a:gd name="connsiteY6" fmla="*/ 1326211 h 1463371"/>
              <a:gd name="connsiteX7" fmla="*/ 807720 w 2377440"/>
              <a:gd name="connsiteY7" fmla="*/ 1280491 h 1463371"/>
              <a:gd name="connsiteX8" fmla="*/ 899160 w 2377440"/>
              <a:gd name="connsiteY8" fmla="*/ 1219531 h 1463371"/>
              <a:gd name="connsiteX9" fmla="*/ 1463040 w 2377440"/>
              <a:gd name="connsiteY9" fmla="*/ 1265251 h 1463371"/>
              <a:gd name="connsiteX10" fmla="*/ 1493520 w 2377440"/>
              <a:gd name="connsiteY10" fmla="*/ 1219531 h 1463371"/>
              <a:gd name="connsiteX11" fmla="*/ 1539240 w 2377440"/>
              <a:gd name="connsiteY11" fmla="*/ 1082371 h 1463371"/>
              <a:gd name="connsiteX12" fmla="*/ 1554480 w 2377440"/>
              <a:gd name="connsiteY12" fmla="*/ 990931 h 1463371"/>
              <a:gd name="connsiteX13" fmla="*/ 1630680 w 2377440"/>
              <a:gd name="connsiteY13" fmla="*/ 975691 h 1463371"/>
              <a:gd name="connsiteX14" fmla="*/ 1706880 w 2377440"/>
              <a:gd name="connsiteY14" fmla="*/ 990931 h 1463371"/>
              <a:gd name="connsiteX15" fmla="*/ 1874520 w 2377440"/>
              <a:gd name="connsiteY15" fmla="*/ 1143331 h 1463371"/>
              <a:gd name="connsiteX16" fmla="*/ 1935480 w 2377440"/>
              <a:gd name="connsiteY16" fmla="*/ 1173811 h 1463371"/>
              <a:gd name="connsiteX17" fmla="*/ 2087880 w 2377440"/>
              <a:gd name="connsiteY17" fmla="*/ 1219531 h 1463371"/>
              <a:gd name="connsiteX18" fmla="*/ 2286000 w 2377440"/>
              <a:gd name="connsiteY18" fmla="*/ 1204291 h 1463371"/>
              <a:gd name="connsiteX19" fmla="*/ 2316480 w 2377440"/>
              <a:gd name="connsiteY19" fmla="*/ 1158571 h 1463371"/>
              <a:gd name="connsiteX20" fmla="*/ 2362200 w 2377440"/>
              <a:gd name="connsiteY20" fmla="*/ 975691 h 1463371"/>
              <a:gd name="connsiteX21" fmla="*/ 2346960 w 2377440"/>
              <a:gd name="connsiteY21" fmla="*/ 838531 h 1463371"/>
              <a:gd name="connsiteX22" fmla="*/ 2270760 w 2377440"/>
              <a:gd name="connsiteY22" fmla="*/ 686131 h 1463371"/>
              <a:gd name="connsiteX23" fmla="*/ 2240280 w 2377440"/>
              <a:gd name="connsiteY23" fmla="*/ 579451 h 1463371"/>
              <a:gd name="connsiteX24" fmla="*/ 2194560 w 2377440"/>
              <a:gd name="connsiteY24" fmla="*/ 548971 h 1463371"/>
              <a:gd name="connsiteX25" fmla="*/ 2225040 w 2377440"/>
              <a:gd name="connsiteY25" fmla="*/ 396571 h 1463371"/>
              <a:gd name="connsiteX26" fmla="*/ 2255520 w 2377440"/>
              <a:gd name="connsiteY26" fmla="*/ 335611 h 1463371"/>
              <a:gd name="connsiteX27" fmla="*/ 2316480 w 2377440"/>
              <a:gd name="connsiteY27" fmla="*/ 122251 h 1463371"/>
              <a:gd name="connsiteX28" fmla="*/ 2346960 w 2377440"/>
              <a:gd name="connsiteY28" fmla="*/ 61291 h 1463371"/>
              <a:gd name="connsiteX29" fmla="*/ 2377440 w 2377440"/>
              <a:gd name="connsiteY29" fmla="*/ 331 h 1463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377440" h="1463371">
                <a:moveTo>
                  <a:pt x="0" y="1463371"/>
                </a:moveTo>
                <a:cubicBezTo>
                  <a:pt x="10160" y="1437971"/>
                  <a:pt x="15981" y="1410369"/>
                  <a:pt x="30480" y="1387171"/>
                </a:cubicBezTo>
                <a:cubicBezTo>
                  <a:pt x="44284" y="1365085"/>
                  <a:pt x="96398" y="1322314"/>
                  <a:pt x="121920" y="1310971"/>
                </a:cubicBezTo>
                <a:cubicBezTo>
                  <a:pt x="151280" y="1297922"/>
                  <a:pt x="213360" y="1280491"/>
                  <a:pt x="213360" y="1280491"/>
                </a:cubicBezTo>
                <a:cubicBezTo>
                  <a:pt x="299720" y="1290651"/>
                  <a:pt x="387020" y="1294701"/>
                  <a:pt x="472440" y="1310971"/>
                </a:cubicBezTo>
                <a:cubicBezTo>
                  <a:pt x="494757" y="1315222"/>
                  <a:pt x="510717" y="1340191"/>
                  <a:pt x="533400" y="1341451"/>
                </a:cubicBezTo>
                <a:cubicBezTo>
                  <a:pt x="604591" y="1345406"/>
                  <a:pt x="675640" y="1331291"/>
                  <a:pt x="746760" y="1326211"/>
                </a:cubicBezTo>
                <a:cubicBezTo>
                  <a:pt x="767080" y="1310971"/>
                  <a:pt x="786912" y="1295057"/>
                  <a:pt x="807720" y="1280491"/>
                </a:cubicBezTo>
                <a:cubicBezTo>
                  <a:pt x="837730" y="1259484"/>
                  <a:pt x="899160" y="1219531"/>
                  <a:pt x="899160" y="1219531"/>
                </a:cubicBezTo>
                <a:cubicBezTo>
                  <a:pt x="1103961" y="1256768"/>
                  <a:pt x="1259337" y="1313181"/>
                  <a:pt x="1463040" y="1265251"/>
                </a:cubicBezTo>
                <a:cubicBezTo>
                  <a:pt x="1480869" y="1261056"/>
                  <a:pt x="1485329" y="1235914"/>
                  <a:pt x="1493520" y="1219531"/>
                </a:cubicBezTo>
                <a:cubicBezTo>
                  <a:pt x="1515879" y="1174813"/>
                  <a:pt x="1529539" y="1130877"/>
                  <a:pt x="1539240" y="1082371"/>
                </a:cubicBezTo>
                <a:cubicBezTo>
                  <a:pt x="1545300" y="1052071"/>
                  <a:pt x="1534370" y="1014392"/>
                  <a:pt x="1554480" y="990931"/>
                </a:cubicBezTo>
                <a:cubicBezTo>
                  <a:pt x="1571337" y="971264"/>
                  <a:pt x="1605280" y="980771"/>
                  <a:pt x="1630680" y="975691"/>
                </a:cubicBezTo>
                <a:cubicBezTo>
                  <a:pt x="1656080" y="980771"/>
                  <a:pt x="1683712" y="979347"/>
                  <a:pt x="1706880" y="990931"/>
                </a:cubicBezTo>
                <a:cubicBezTo>
                  <a:pt x="1750824" y="1012903"/>
                  <a:pt x="1847429" y="1116240"/>
                  <a:pt x="1874520" y="1143331"/>
                </a:cubicBezTo>
                <a:cubicBezTo>
                  <a:pt x="1890584" y="1159395"/>
                  <a:pt x="1914720" y="1164584"/>
                  <a:pt x="1935480" y="1173811"/>
                </a:cubicBezTo>
                <a:cubicBezTo>
                  <a:pt x="2017503" y="1210266"/>
                  <a:pt x="2002113" y="1202378"/>
                  <a:pt x="2087880" y="1219531"/>
                </a:cubicBezTo>
                <a:cubicBezTo>
                  <a:pt x="2153920" y="1214451"/>
                  <a:pt x="2222001" y="1221357"/>
                  <a:pt x="2286000" y="1204291"/>
                </a:cubicBezTo>
                <a:cubicBezTo>
                  <a:pt x="2303698" y="1199572"/>
                  <a:pt x="2309678" y="1175577"/>
                  <a:pt x="2316480" y="1158571"/>
                </a:cubicBezTo>
                <a:cubicBezTo>
                  <a:pt x="2339038" y="1102177"/>
                  <a:pt x="2350240" y="1035491"/>
                  <a:pt x="2362200" y="975691"/>
                </a:cubicBezTo>
                <a:cubicBezTo>
                  <a:pt x="2357120" y="929971"/>
                  <a:pt x="2356599" y="883511"/>
                  <a:pt x="2346960" y="838531"/>
                </a:cubicBezTo>
                <a:cubicBezTo>
                  <a:pt x="2335437" y="784759"/>
                  <a:pt x="2298116" y="731725"/>
                  <a:pt x="2270760" y="686131"/>
                </a:cubicBezTo>
                <a:cubicBezTo>
                  <a:pt x="2269764" y="682148"/>
                  <a:pt x="2248230" y="589389"/>
                  <a:pt x="2240280" y="579451"/>
                </a:cubicBezTo>
                <a:cubicBezTo>
                  <a:pt x="2228838" y="565148"/>
                  <a:pt x="2209800" y="559131"/>
                  <a:pt x="2194560" y="548971"/>
                </a:cubicBezTo>
                <a:cubicBezTo>
                  <a:pt x="2204720" y="498171"/>
                  <a:pt x="2210808" y="446384"/>
                  <a:pt x="2225040" y="396571"/>
                </a:cubicBezTo>
                <a:cubicBezTo>
                  <a:pt x="2231281" y="374727"/>
                  <a:pt x="2248336" y="357164"/>
                  <a:pt x="2255520" y="335611"/>
                </a:cubicBezTo>
                <a:cubicBezTo>
                  <a:pt x="2278910" y="265441"/>
                  <a:pt x="2283401" y="188408"/>
                  <a:pt x="2316480" y="122251"/>
                </a:cubicBezTo>
                <a:cubicBezTo>
                  <a:pt x="2326640" y="101931"/>
                  <a:pt x="2338011" y="82173"/>
                  <a:pt x="2346960" y="61291"/>
                </a:cubicBezTo>
                <a:cubicBezTo>
                  <a:pt x="2373228" y="0"/>
                  <a:pt x="2346925" y="30846"/>
                  <a:pt x="2377440" y="331"/>
                </a:cubicBezTo>
              </a:path>
            </a:pathLst>
          </a:custGeom>
          <a:noFill/>
          <a:ln w="1270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8" name="Freeform 7"/>
          <p:cNvSpPr/>
          <p:nvPr/>
        </p:nvSpPr>
        <p:spPr bwMode="auto">
          <a:xfrm>
            <a:off x="4335779" y="4160519"/>
            <a:ext cx="5795423" cy="3007575"/>
          </a:xfrm>
          <a:custGeom>
            <a:avLst/>
            <a:gdLst>
              <a:gd name="connsiteX0" fmla="*/ 0 w 4069080"/>
              <a:gd name="connsiteY0" fmla="*/ 0 h 2087880"/>
              <a:gd name="connsiteX1" fmla="*/ 76200 w 4069080"/>
              <a:gd name="connsiteY1" fmla="*/ 60960 h 2087880"/>
              <a:gd name="connsiteX2" fmla="*/ 121920 w 4069080"/>
              <a:gd name="connsiteY2" fmla="*/ 91440 h 2087880"/>
              <a:gd name="connsiteX3" fmla="*/ 213360 w 4069080"/>
              <a:gd name="connsiteY3" fmla="*/ 152400 h 2087880"/>
              <a:gd name="connsiteX4" fmla="*/ 259080 w 4069080"/>
              <a:gd name="connsiteY4" fmla="*/ 198120 h 2087880"/>
              <a:gd name="connsiteX5" fmla="*/ 441960 w 4069080"/>
              <a:gd name="connsiteY5" fmla="*/ 243840 h 2087880"/>
              <a:gd name="connsiteX6" fmla="*/ 487680 w 4069080"/>
              <a:gd name="connsiteY6" fmla="*/ 259080 h 2087880"/>
              <a:gd name="connsiteX7" fmla="*/ 563880 w 4069080"/>
              <a:gd name="connsiteY7" fmla="*/ 274320 h 2087880"/>
              <a:gd name="connsiteX8" fmla="*/ 609600 w 4069080"/>
              <a:gd name="connsiteY8" fmla="*/ 320040 h 2087880"/>
              <a:gd name="connsiteX9" fmla="*/ 731520 w 4069080"/>
              <a:gd name="connsiteY9" fmla="*/ 365760 h 2087880"/>
              <a:gd name="connsiteX10" fmla="*/ 762000 w 4069080"/>
              <a:gd name="connsiteY10" fmla="*/ 411480 h 2087880"/>
              <a:gd name="connsiteX11" fmla="*/ 807720 w 4069080"/>
              <a:gd name="connsiteY11" fmla="*/ 472440 h 2087880"/>
              <a:gd name="connsiteX12" fmla="*/ 822960 w 4069080"/>
              <a:gd name="connsiteY12" fmla="*/ 518160 h 2087880"/>
              <a:gd name="connsiteX13" fmla="*/ 838200 w 4069080"/>
              <a:gd name="connsiteY13" fmla="*/ 594360 h 2087880"/>
              <a:gd name="connsiteX14" fmla="*/ 853440 w 4069080"/>
              <a:gd name="connsiteY14" fmla="*/ 640080 h 2087880"/>
              <a:gd name="connsiteX15" fmla="*/ 914400 w 4069080"/>
              <a:gd name="connsiteY15" fmla="*/ 655320 h 2087880"/>
              <a:gd name="connsiteX16" fmla="*/ 1264920 w 4069080"/>
              <a:gd name="connsiteY16" fmla="*/ 701040 h 2087880"/>
              <a:gd name="connsiteX17" fmla="*/ 1371600 w 4069080"/>
              <a:gd name="connsiteY17" fmla="*/ 716280 h 2087880"/>
              <a:gd name="connsiteX18" fmla="*/ 1417320 w 4069080"/>
              <a:gd name="connsiteY18" fmla="*/ 731520 h 2087880"/>
              <a:gd name="connsiteX19" fmla="*/ 1584960 w 4069080"/>
              <a:gd name="connsiteY19" fmla="*/ 762000 h 2087880"/>
              <a:gd name="connsiteX20" fmla="*/ 1676400 w 4069080"/>
              <a:gd name="connsiteY20" fmla="*/ 807720 h 2087880"/>
              <a:gd name="connsiteX21" fmla="*/ 1691640 w 4069080"/>
              <a:gd name="connsiteY21" fmla="*/ 853440 h 2087880"/>
              <a:gd name="connsiteX22" fmla="*/ 1752600 w 4069080"/>
              <a:gd name="connsiteY22" fmla="*/ 883920 h 2087880"/>
              <a:gd name="connsiteX23" fmla="*/ 1874520 w 4069080"/>
              <a:gd name="connsiteY23" fmla="*/ 944880 h 2087880"/>
              <a:gd name="connsiteX24" fmla="*/ 2225040 w 4069080"/>
              <a:gd name="connsiteY24" fmla="*/ 960120 h 2087880"/>
              <a:gd name="connsiteX25" fmla="*/ 2316480 w 4069080"/>
              <a:gd name="connsiteY25" fmla="*/ 990600 h 2087880"/>
              <a:gd name="connsiteX26" fmla="*/ 2362200 w 4069080"/>
              <a:gd name="connsiteY26" fmla="*/ 1005840 h 2087880"/>
              <a:gd name="connsiteX27" fmla="*/ 2407920 w 4069080"/>
              <a:gd name="connsiteY27" fmla="*/ 1051560 h 2087880"/>
              <a:gd name="connsiteX28" fmla="*/ 2468880 w 4069080"/>
              <a:gd name="connsiteY28" fmla="*/ 1097280 h 2087880"/>
              <a:gd name="connsiteX29" fmla="*/ 2560320 w 4069080"/>
              <a:gd name="connsiteY29" fmla="*/ 1219200 h 2087880"/>
              <a:gd name="connsiteX30" fmla="*/ 2590800 w 4069080"/>
              <a:gd name="connsiteY30" fmla="*/ 1264920 h 2087880"/>
              <a:gd name="connsiteX31" fmla="*/ 2636520 w 4069080"/>
              <a:gd name="connsiteY31" fmla="*/ 1295400 h 2087880"/>
              <a:gd name="connsiteX32" fmla="*/ 2727960 w 4069080"/>
              <a:gd name="connsiteY32" fmla="*/ 1371600 h 2087880"/>
              <a:gd name="connsiteX33" fmla="*/ 2773680 w 4069080"/>
              <a:gd name="connsiteY33" fmla="*/ 1478280 h 2087880"/>
              <a:gd name="connsiteX34" fmla="*/ 2849880 w 4069080"/>
              <a:gd name="connsiteY34" fmla="*/ 1584960 h 2087880"/>
              <a:gd name="connsiteX35" fmla="*/ 2910840 w 4069080"/>
              <a:gd name="connsiteY35" fmla="*/ 1630680 h 2087880"/>
              <a:gd name="connsiteX36" fmla="*/ 2956560 w 4069080"/>
              <a:gd name="connsiteY36" fmla="*/ 1645920 h 2087880"/>
              <a:gd name="connsiteX37" fmla="*/ 3002280 w 4069080"/>
              <a:gd name="connsiteY37" fmla="*/ 1691640 h 2087880"/>
              <a:gd name="connsiteX38" fmla="*/ 3124200 w 4069080"/>
              <a:gd name="connsiteY38" fmla="*/ 1706880 h 2087880"/>
              <a:gd name="connsiteX39" fmla="*/ 3169920 w 4069080"/>
              <a:gd name="connsiteY39" fmla="*/ 1722120 h 2087880"/>
              <a:gd name="connsiteX40" fmla="*/ 3474720 w 4069080"/>
              <a:gd name="connsiteY40" fmla="*/ 1737360 h 2087880"/>
              <a:gd name="connsiteX41" fmla="*/ 3535680 w 4069080"/>
              <a:gd name="connsiteY41" fmla="*/ 1783080 h 2087880"/>
              <a:gd name="connsiteX42" fmla="*/ 3627120 w 4069080"/>
              <a:gd name="connsiteY42" fmla="*/ 1920240 h 2087880"/>
              <a:gd name="connsiteX43" fmla="*/ 3764280 w 4069080"/>
              <a:gd name="connsiteY43" fmla="*/ 2087880 h 2087880"/>
              <a:gd name="connsiteX44" fmla="*/ 3855720 w 4069080"/>
              <a:gd name="connsiteY44" fmla="*/ 2057400 h 2087880"/>
              <a:gd name="connsiteX45" fmla="*/ 3901440 w 4069080"/>
              <a:gd name="connsiteY45" fmla="*/ 2042160 h 2087880"/>
              <a:gd name="connsiteX46" fmla="*/ 4023360 w 4069080"/>
              <a:gd name="connsiteY46" fmla="*/ 2026920 h 2087880"/>
              <a:gd name="connsiteX47" fmla="*/ 4069080 w 4069080"/>
              <a:gd name="connsiteY47" fmla="*/ 2011680 h 208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069080" h="2087880">
                <a:moveTo>
                  <a:pt x="0" y="0"/>
                </a:moveTo>
                <a:cubicBezTo>
                  <a:pt x="25400" y="20320"/>
                  <a:pt x="50178" y="41443"/>
                  <a:pt x="76200" y="60960"/>
                </a:cubicBezTo>
                <a:cubicBezTo>
                  <a:pt x="90853" y="71950"/>
                  <a:pt x="107849" y="79714"/>
                  <a:pt x="121920" y="91440"/>
                </a:cubicBezTo>
                <a:cubicBezTo>
                  <a:pt x="198026" y="154861"/>
                  <a:pt x="133012" y="125617"/>
                  <a:pt x="213360" y="152400"/>
                </a:cubicBezTo>
                <a:cubicBezTo>
                  <a:pt x="228600" y="167640"/>
                  <a:pt x="240240" y="187653"/>
                  <a:pt x="259080" y="198120"/>
                </a:cubicBezTo>
                <a:cubicBezTo>
                  <a:pt x="310832" y="226871"/>
                  <a:pt x="385193" y="234379"/>
                  <a:pt x="441960" y="243840"/>
                </a:cubicBezTo>
                <a:cubicBezTo>
                  <a:pt x="457200" y="248920"/>
                  <a:pt x="472095" y="255184"/>
                  <a:pt x="487680" y="259080"/>
                </a:cubicBezTo>
                <a:cubicBezTo>
                  <a:pt x="512810" y="265362"/>
                  <a:pt x="540712" y="262736"/>
                  <a:pt x="563880" y="274320"/>
                </a:cubicBezTo>
                <a:cubicBezTo>
                  <a:pt x="583157" y="283959"/>
                  <a:pt x="592062" y="307513"/>
                  <a:pt x="609600" y="320040"/>
                </a:cubicBezTo>
                <a:cubicBezTo>
                  <a:pt x="652512" y="350692"/>
                  <a:pt x="682431" y="353488"/>
                  <a:pt x="731520" y="365760"/>
                </a:cubicBezTo>
                <a:cubicBezTo>
                  <a:pt x="741680" y="381000"/>
                  <a:pt x="751354" y="396575"/>
                  <a:pt x="762000" y="411480"/>
                </a:cubicBezTo>
                <a:cubicBezTo>
                  <a:pt x="776763" y="432149"/>
                  <a:pt x="795118" y="450387"/>
                  <a:pt x="807720" y="472440"/>
                </a:cubicBezTo>
                <a:cubicBezTo>
                  <a:pt x="815690" y="486388"/>
                  <a:pt x="819064" y="502575"/>
                  <a:pt x="822960" y="518160"/>
                </a:cubicBezTo>
                <a:cubicBezTo>
                  <a:pt x="829242" y="543290"/>
                  <a:pt x="831918" y="569230"/>
                  <a:pt x="838200" y="594360"/>
                </a:cubicBezTo>
                <a:cubicBezTo>
                  <a:pt x="842096" y="609945"/>
                  <a:pt x="840896" y="630045"/>
                  <a:pt x="853440" y="640080"/>
                </a:cubicBezTo>
                <a:cubicBezTo>
                  <a:pt x="869796" y="653164"/>
                  <a:pt x="894338" y="649301"/>
                  <a:pt x="914400" y="655320"/>
                </a:cubicBezTo>
                <a:cubicBezTo>
                  <a:pt x="1111891" y="714567"/>
                  <a:pt x="909196" y="680115"/>
                  <a:pt x="1264920" y="701040"/>
                </a:cubicBezTo>
                <a:cubicBezTo>
                  <a:pt x="1300480" y="706120"/>
                  <a:pt x="1336377" y="709235"/>
                  <a:pt x="1371600" y="716280"/>
                </a:cubicBezTo>
                <a:cubicBezTo>
                  <a:pt x="1387352" y="719430"/>
                  <a:pt x="1401735" y="727624"/>
                  <a:pt x="1417320" y="731520"/>
                </a:cubicBezTo>
                <a:cubicBezTo>
                  <a:pt x="1459920" y="742170"/>
                  <a:pt x="1544198" y="755206"/>
                  <a:pt x="1584960" y="762000"/>
                </a:cubicBezTo>
                <a:cubicBezTo>
                  <a:pt x="1615079" y="772040"/>
                  <a:pt x="1654914" y="780863"/>
                  <a:pt x="1676400" y="807720"/>
                </a:cubicBezTo>
                <a:cubicBezTo>
                  <a:pt x="1686435" y="820264"/>
                  <a:pt x="1680281" y="842081"/>
                  <a:pt x="1691640" y="853440"/>
                </a:cubicBezTo>
                <a:cubicBezTo>
                  <a:pt x="1707704" y="869504"/>
                  <a:pt x="1732875" y="872648"/>
                  <a:pt x="1752600" y="883920"/>
                </a:cubicBezTo>
                <a:cubicBezTo>
                  <a:pt x="1795767" y="908587"/>
                  <a:pt x="1819124" y="938945"/>
                  <a:pt x="1874520" y="944880"/>
                </a:cubicBezTo>
                <a:cubicBezTo>
                  <a:pt x="1990805" y="957339"/>
                  <a:pt x="2108200" y="955040"/>
                  <a:pt x="2225040" y="960120"/>
                </a:cubicBezTo>
                <a:lnTo>
                  <a:pt x="2316480" y="990600"/>
                </a:lnTo>
                <a:lnTo>
                  <a:pt x="2362200" y="1005840"/>
                </a:lnTo>
                <a:cubicBezTo>
                  <a:pt x="2377440" y="1021080"/>
                  <a:pt x="2391556" y="1037534"/>
                  <a:pt x="2407920" y="1051560"/>
                </a:cubicBezTo>
                <a:cubicBezTo>
                  <a:pt x="2427205" y="1068090"/>
                  <a:pt x="2451794" y="1078486"/>
                  <a:pt x="2468880" y="1097280"/>
                </a:cubicBezTo>
                <a:cubicBezTo>
                  <a:pt x="2503052" y="1134869"/>
                  <a:pt x="2532141" y="1176932"/>
                  <a:pt x="2560320" y="1219200"/>
                </a:cubicBezTo>
                <a:cubicBezTo>
                  <a:pt x="2570480" y="1234440"/>
                  <a:pt x="2577848" y="1251968"/>
                  <a:pt x="2590800" y="1264920"/>
                </a:cubicBezTo>
                <a:cubicBezTo>
                  <a:pt x="2603752" y="1277872"/>
                  <a:pt x="2622449" y="1283674"/>
                  <a:pt x="2636520" y="1295400"/>
                </a:cubicBezTo>
                <a:cubicBezTo>
                  <a:pt x="2753863" y="1393186"/>
                  <a:pt x="2614446" y="1295924"/>
                  <a:pt x="2727960" y="1371600"/>
                </a:cubicBezTo>
                <a:cubicBezTo>
                  <a:pt x="2777017" y="1518770"/>
                  <a:pt x="2698352" y="1289959"/>
                  <a:pt x="2773680" y="1478280"/>
                </a:cubicBezTo>
                <a:cubicBezTo>
                  <a:pt x="2817446" y="1587695"/>
                  <a:pt x="2769577" y="1558192"/>
                  <a:pt x="2849880" y="1584960"/>
                </a:cubicBezTo>
                <a:cubicBezTo>
                  <a:pt x="2870200" y="1600200"/>
                  <a:pt x="2888787" y="1618078"/>
                  <a:pt x="2910840" y="1630680"/>
                </a:cubicBezTo>
                <a:cubicBezTo>
                  <a:pt x="2924788" y="1638650"/>
                  <a:pt x="2943194" y="1637009"/>
                  <a:pt x="2956560" y="1645920"/>
                </a:cubicBezTo>
                <a:cubicBezTo>
                  <a:pt x="2974493" y="1657875"/>
                  <a:pt x="2982025" y="1684275"/>
                  <a:pt x="3002280" y="1691640"/>
                </a:cubicBezTo>
                <a:cubicBezTo>
                  <a:pt x="3040770" y="1705637"/>
                  <a:pt x="3083560" y="1701800"/>
                  <a:pt x="3124200" y="1706880"/>
                </a:cubicBezTo>
                <a:cubicBezTo>
                  <a:pt x="3139440" y="1711960"/>
                  <a:pt x="3153916" y="1720728"/>
                  <a:pt x="3169920" y="1722120"/>
                </a:cubicBezTo>
                <a:cubicBezTo>
                  <a:pt x="3271264" y="1730933"/>
                  <a:pt x="3374377" y="1720636"/>
                  <a:pt x="3474720" y="1737360"/>
                </a:cubicBezTo>
                <a:cubicBezTo>
                  <a:pt x="3499774" y="1741536"/>
                  <a:pt x="3519419" y="1763567"/>
                  <a:pt x="3535680" y="1783080"/>
                </a:cubicBezTo>
                <a:cubicBezTo>
                  <a:pt x="3570857" y="1825293"/>
                  <a:pt x="3598849" y="1873122"/>
                  <a:pt x="3627120" y="1920240"/>
                </a:cubicBezTo>
                <a:cubicBezTo>
                  <a:pt x="3726825" y="2086415"/>
                  <a:pt x="3662358" y="2053906"/>
                  <a:pt x="3764280" y="2087880"/>
                </a:cubicBezTo>
                <a:lnTo>
                  <a:pt x="3855720" y="2057400"/>
                </a:lnTo>
                <a:cubicBezTo>
                  <a:pt x="3870960" y="2052320"/>
                  <a:pt x="3885500" y="2044153"/>
                  <a:pt x="3901440" y="2042160"/>
                </a:cubicBezTo>
                <a:lnTo>
                  <a:pt x="4023360" y="2026920"/>
                </a:lnTo>
                <a:lnTo>
                  <a:pt x="4069080" y="2011680"/>
                </a:lnTo>
              </a:path>
            </a:pathLst>
          </a:custGeom>
          <a:noFill/>
          <a:ln w="1778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9" name="Freeform 8"/>
          <p:cNvSpPr/>
          <p:nvPr/>
        </p:nvSpPr>
        <p:spPr bwMode="auto">
          <a:xfrm>
            <a:off x="2119164" y="836712"/>
            <a:ext cx="648072" cy="713616"/>
          </a:xfrm>
          <a:custGeom>
            <a:avLst/>
            <a:gdLst>
              <a:gd name="connsiteX0" fmla="*/ 289560 w 289560"/>
              <a:gd name="connsiteY0" fmla="*/ 0 h 929640"/>
              <a:gd name="connsiteX1" fmla="*/ 213360 w 289560"/>
              <a:gd name="connsiteY1" fmla="*/ 45720 h 929640"/>
              <a:gd name="connsiteX2" fmla="*/ 137160 w 289560"/>
              <a:gd name="connsiteY2" fmla="*/ 152400 h 929640"/>
              <a:gd name="connsiteX3" fmla="*/ 91440 w 289560"/>
              <a:gd name="connsiteY3" fmla="*/ 243840 h 929640"/>
              <a:gd name="connsiteX4" fmla="*/ 106680 w 289560"/>
              <a:gd name="connsiteY4" fmla="*/ 396240 h 929640"/>
              <a:gd name="connsiteX5" fmla="*/ 106680 w 289560"/>
              <a:gd name="connsiteY5" fmla="*/ 533400 h 929640"/>
              <a:gd name="connsiteX6" fmla="*/ 60960 w 289560"/>
              <a:gd name="connsiteY6" fmla="*/ 579120 h 929640"/>
              <a:gd name="connsiteX7" fmla="*/ 45720 w 289560"/>
              <a:gd name="connsiteY7" fmla="*/ 624840 h 929640"/>
              <a:gd name="connsiteX8" fmla="*/ 15240 w 289560"/>
              <a:gd name="connsiteY8" fmla="*/ 670560 h 929640"/>
              <a:gd name="connsiteX9" fmla="*/ 0 w 289560"/>
              <a:gd name="connsiteY9" fmla="*/ 731520 h 929640"/>
              <a:gd name="connsiteX10" fmla="*/ 15240 w 289560"/>
              <a:gd name="connsiteY10" fmla="*/ 929640 h 92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9560" h="929640">
                <a:moveTo>
                  <a:pt x="289560" y="0"/>
                </a:moveTo>
                <a:cubicBezTo>
                  <a:pt x="264160" y="15240"/>
                  <a:pt x="237057" y="27947"/>
                  <a:pt x="213360" y="45720"/>
                </a:cubicBezTo>
                <a:cubicBezTo>
                  <a:pt x="157507" y="87610"/>
                  <a:pt x="171027" y="93133"/>
                  <a:pt x="137160" y="152400"/>
                </a:cubicBezTo>
                <a:cubicBezTo>
                  <a:pt x="89891" y="235121"/>
                  <a:pt x="119382" y="160015"/>
                  <a:pt x="91440" y="243840"/>
                </a:cubicBezTo>
                <a:cubicBezTo>
                  <a:pt x="96520" y="294640"/>
                  <a:pt x="99933" y="345634"/>
                  <a:pt x="106680" y="396240"/>
                </a:cubicBezTo>
                <a:cubicBezTo>
                  <a:pt x="114324" y="453572"/>
                  <a:pt x="137666" y="479175"/>
                  <a:pt x="106680" y="533400"/>
                </a:cubicBezTo>
                <a:cubicBezTo>
                  <a:pt x="95987" y="552113"/>
                  <a:pt x="76200" y="563880"/>
                  <a:pt x="60960" y="579120"/>
                </a:cubicBezTo>
                <a:cubicBezTo>
                  <a:pt x="55880" y="594360"/>
                  <a:pt x="52904" y="610472"/>
                  <a:pt x="45720" y="624840"/>
                </a:cubicBezTo>
                <a:cubicBezTo>
                  <a:pt x="37529" y="641223"/>
                  <a:pt x="22455" y="653725"/>
                  <a:pt x="15240" y="670560"/>
                </a:cubicBezTo>
                <a:cubicBezTo>
                  <a:pt x="6989" y="689812"/>
                  <a:pt x="5080" y="711200"/>
                  <a:pt x="0" y="731520"/>
                </a:cubicBezTo>
                <a:cubicBezTo>
                  <a:pt x="16160" y="909278"/>
                  <a:pt x="15240" y="843050"/>
                  <a:pt x="15240" y="929640"/>
                </a:cubicBezTo>
              </a:path>
            </a:pathLst>
          </a:custGeom>
          <a:noFill/>
          <a:ln w="762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0" name="Freeform 9"/>
          <p:cNvSpPr/>
          <p:nvPr/>
        </p:nvSpPr>
        <p:spPr bwMode="auto">
          <a:xfrm>
            <a:off x="6972300" y="4112160"/>
            <a:ext cx="579120" cy="1333064"/>
          </a:xfrm>
          <a:custGeom>
            <a:avLst/>
            <a:gdLst>
              <a:gd name="connsiteX0" fmla="*/ 579120 w 579120"/>
              <a:gd name="connsiteY0" fmla="*/ 0 h 1333064"/>
              <a:gd name="connsiteX1" fmla="*/ 487680 w 579120"/>
              <a:gd name="connsiteY1" fmla="*/ 15240 h 1333064"/>
              <a:gd name="connsiteX2" fmla="*/ 381000 w 579120"/>
              <a:gd name="connsiteY2" fmla="*/ 30480 h 1333064"/>
              <a:gd name="connsiteX3" fmla="*/ 365760 w 579120"/>
              <a:gd name="connsiteY3" fmla="*/ 76200 h 1333064"/>
              <a:gd name="connsiteX4" fmla="*/ 381000 w 579120"/>
              <a:gd name="connsiteY4" fmla="*/ 396240 h 1333064"/>
              <a:gd name="connsiteX5" fmla="*/ 396240 w 579120"/>
              <a:gd name="connsiteY5" fmla="*/ 441960 h 1333064"/>
              <a:gd name="connsiteX6" fmla="*/ 426720 w 579120"/>
              <a:gd name="connsiteY6" fmla="*/ 640080 h 1333064"/>
              <a:gd name="connsiteX7" fmla="*/ 411480 w 579120"/>
              <a:gd name="connsiteY7" fmla="*/ 716280 h 1333064"/>
              <a:gd name="connsiteX8" fmla="*/ 335280 w 579120"/>
              <a:gd name="connsiteY8" fmla="*/ 731520 h 1333064"/>
              <a:gd name="connsiteX9" fmla="*/ 289560 w 579120"/>
              <a:gd name="connsiteY9" fmla="*/ 746760 h 1333064"/>
              <a:gd name="connsiteX10" fmla="*/ 121920 w 579120"/>
              <a:gd name="connsiteY10" fmla="*/ 792480 h 1333064"/>
              <a:gd name="connsiteX11" fmla="*/ 106680 w 579120"/>
              <a:gd name="connsiteY11" fmla="*/ 853440 h 1333064"/>
              <a:gd name="connsiteX12" fmla="*/ 121920 w 579120"/>
              <a:gd name="connsiteY12" fmla="*/ 975360 h 1333064"/>
              <a:gd name="connsiteX13" fmla="*/ 152400 w 579120"/>
              <a:gd name="connsiteY13" fmla="*/ 1051560 h 1333064"/>
              <a:gd name="connsiteX14" fmla="*/ 167640 w 579120"/>
              <a:gd name="connsiteY14" fmla="*/ 1097280 h 1333064"/>
              <a:gd name="connsiteX15" fmla="*/ 121920 w 579120"/>
              <a:gd name="connsiteY15" fmla="*/ 1219200 h 1333064"/>
              <a:gd name="connsiteX16" fmla="*/ 76200 w 579120"/>
              <a:gd name="connsiteY16" fmla="*/ 1234440 h 1333064"/>
              <a:gd name="connsiteX17" fmla="*/ 45720 w 579120"/>
              <a:gd name="connsiteY17" fmla="*/ 1280160 h 1333064"/>
              <a:gd name="connsiteX18" fmla="*/ 30480 w 579120"/>
              <a:gd name="connsiteY18" fmla="*/ 1325880 h 1333064"/>
              <a:gd name="connsiteX19" fmla="*/ 0 w 579120"/>
              <a:gd name="connsiteY19" fmla="*/ 1325880 h 133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79120" h="1333064">
                <a:moveTo>
                  <a:pt x="579120" y="0"/>
                </a:moveTo>
                <a:lnTo>
                  <a:pt x="487680" y="15240"/>
                </a:lnTo>
                <a:cubicBezTo>
                  <a:pt x="452177" y="20702"/>
                  <a:pt x="413129" y="14416"/>
                  <a:pt x="381000" y="30480"/>
                </a:cubicBezTo>
                <a:cubicBezTo>
                  <a:pt x="366632" y="37664"/>
                  <a:pt x="370840" y="60960"/>
                  <a:pt x="365760" y="76200"/>
                </a:cubicBezTo>
                <a:cubicBezTo>
                  <a:pt x="370840" y="182880"/>
                  <a:pt x="372131" y="289808"/>
                  <a:pt x="381000" y="396240"/>
                </a:cubicBezTo>
                <a:cubicBezTo>
                  <a:pt x="382334" y="412249"/>
                  <a:pt x="392755" y="426278"/>
                  <a:pt x="396240" y="441960"/>
                </a:cubicBezTo>
                <a:cubicBezTo>
                  <a:pt x="404698" y="480022"/>
                  <a:pt x="421859" y="606050"/>
                  <a:pt x="426720" y="640080"/>
                </a:cubicBezTo>
                <a:cubicBezTo>
                  <a:pt x="421640" y="665480"/>
                  <a:pt x="429796" y="697964"/>
                  <a:pt x="411480" y="716280"/>
                </a:cubicBezTo>
                <a:cubicBezTo>
                  <a:pt x="393164" y="734596"/>
                  <a:pt x="360410" y="725238"/>
                  <a:pt x="335280" y="731520"/>
                </a:cubicBezTo>
                <a:cubicBezTo>
                  <a:pt x="319695" y="735416"/>
                  <a:pt x="304947" y="742144"/>
                  <a:pt x="289560" y="746760"/>
                </a:cubicBezTo>
                <a:cubicBezTo>
                  <a:pt x="198975" y="773936"/>
                  <a:pt x="198237" y="773401"/>
                  <a:pt x="121920" y="792480"/>
                </a:cubicBezTo>
                <a:cubicBezTo>
                  <a:pt x="116840" y="812800"/>
                  <a:pt x="106680" y="832495"/>
                  <a:pt x="106680" y="853440"/>
                </a:cubicBezTo>
                <a:cubicBezTo>
                  <a:pt x="106680" y="894396"/>
                  <a:pt x="112711" y="935453"/>
                  <a:pt x="121920" y="975360"/>
                </a:cubicBezTo>
                <a:cubicBezTo>
                  <a:pt x="128071" y="1002016"/>
                  <a:pt x="142794" y="1025945"/>
                  <a:pt x="152400" y="1051560"/>
                </a:cubicBezTo>
                <a:cubicBezTo>
                  <a:pt x="158041" y="1066602"/>
                  <a:pt x="162560" y="1082040"/>
                  <a:pt x="167640" y="1097280"/>
                </a:cubicBezTo>
                <a:cubicBezTo>
                  <a:pt x="159379" y="1138586"/>
                  <a:pt x="159294" y="1189301"/>
                  <a:pt x="121920" y="1219200"/>
                </a:cubicBezTo>
                <a:cubicBezTo>
                  <a:pt x="109376" y="1229235"/>
                  <a:pt x="91440" y="1229360"/>
                  <a:pt x="76200" y="1234440"/>
                </a:cubicBezTo>
                <a:cubicBezTo>
                  <a:pt x="66040" y="1249680"/>
                  <a:pt x="53911" y="1263777"/>
                  <a:pt x="45720" y="1280160"/>
                </a:cubicBezTo>
                <a:cubicBezTo>
                  <a:pt x="38536" y="1294528"/>
                  <a:pt x="41839" y="1314521"/>
                  <a:pt x="30480" y="1325880"/>
                </a:cubicBezTo>
                <a:cubicBezTo>
                  <a:pt x="23296" y="1333064"/>
                  <a:pt x="10160" y="1325880"/>
                  <a:pt x="0" y="1325880"/>
                </a:cubicBezTo>
              </a:path>
            </a:pathLst>
          </a:custGeom>
          <a:noFill/>
          <a:ln w="762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6" name="Freeform 25"/>
          <p:cNvSpPr/>
          <p:nvPr/>
        </p:nvSpPr>
        <p:spPr bwMode="auto">
          <a:xfrm>
            <a:off x="3991372" y="476672"/>
            <a:ext cx="2592288" cy="3119968"/>
          </a:xfrm>
          <a:custGeom>
            <a:avLst/>
            <a:gdLst>
              <a:gd name="connsiteX0" fmla="*/ 1356360 w 1908394"/>
              <a:gd name="connsiteY0" fmla="*/ 0 h 3596640"/>
              <a:gd name="connsiteX1" fmla="*/ 1432560 w 1908394"/>
              <a:gd name="connsiteY1" fmla="*/ 30480 h 3596640"/>
              <a:gd name="connsiteX2" fmla="*/ 1600200 w 1908394"/>
              <a:gd name="connsiteY2" fmla="*/ 228600 h 3596640"/>
              <a:gd name="connsiteX3" fmla="*/ 1722120 w 1908394"/>
              <a:gd name="connsiteY3" fmla="*/ 411480 h 3596640"/>
              <a:gd name="connsiteX4" fmla="*/ 1752600 w 1908394"/>
              <a:gd name="connsiteY4" fmla="*/ 457200 h 3596640"/>
              <a:gd name="connsiteX5" fmla="*/ 1783080 w 1908394"/>
              <a:gd name="connsiteY5" fmla="*/ 533400 h 3596640"/>
              <a:gd name="connsiteX6" fmla="*/ 1828800 w 1908394"/>
              <a:gd name="connsiteY6" fmla="*/ 670560 h 3596640"/>
              <a:gd name="connsiteX7" fmla="*/ 1889760 w 1908394"/>
              <a:gd name="connsiteY7" fmla="*/ 807720 h 3596640"/>
              <a:gd name="connsiteX8" fmla="*/ 1905000 w 1908394"/>
              <a:gd name="connsiteY8" fmla="*/ 975360 h 3596640"/>
              <a:gd name="connsiteX9" fmla="*/ 1859280 w 1908394"/>
              <a:gd name="connsiteY9" fmla="*/ 1310640 h 3596640"/>
              <a:gd name="connsiteX10" fmla="*/ 1813560 w 1908394"/>
              <a:gd name="connsiteY10" fmla="*/ 1371600 h 3596640"/>
              <a:gd name="connsiteX11" fmla="*/ 1752600 w 1908394"/>
              <a:gd name="connsiteY11" fmla="*/ 1524000 h 3596640"/>
              <a:gd name="connsiteX12" fmla="*/ 1737360 w 1908394"/>
              <a:gd name="connsiteY12" fmla="*/ 1584960 h 3596640"/>
              <a:gd name="connsiteX13" fmla="*/ 1676400 w 1908394"/>
              <a:gd name="connsiteY13" fmla="*/ 1676400 h 3596640"/>
              <a:gd name="connsiteX14" fmla="*/ 1600200 w 1908394"/>
              <a:gd name="connsiteY14" fmla="*/ 1767840 h 3596640"/>
              <a:gd name="connsiteX15" fmla="*/ 1508760 w 1908394"/>
              <a:gd name="connsiteY15" fmla="*/ 1844040 h 3596640"/>
              <a:gd name="connsiteX16" fmla="*/ 1417320 w 1908394"/>
              <a:gd name="connsiteY16" fmla="*/ 1920240 h 3596640"/>
              <a:gd name="connsiteX17" fmla="*/ 1310640 w 1908394"/>
              <a:gd name="connsiteY17" fmla="*/ 2072640 h 3596640"/>
              <a:gd name="connsiteX18" fmla="*/ 1188720 w 1908394"/>
              <a:gd name="connsiteY18" fmla="*/ 2255520 h 3596640"/>
              <a:gd name="connsiteX19" fmla="*/ 1112520 w 1908394"/>
              <a:gd name="connsiteY19" fmla="*/ 2331720 h 3596640"/>
              <a:gd name="connsiteX20" fmla="*/ 1051560 w 1908394"/>
              <a:gd name="connsiteY20" fmla="*/ 2438400 h 3596640"/>
              <a:gd name="connsiteX21" fmla="*/ 960120 w 1908394"/>
              <a:gd name="connsiteY21" fmla="*/ 2529840 h 3596640"/>
              <a:gd name="connsiteX22" fmla="*/ 929640 w 1908394"/>
              <a:gd name="connsiteY22" fmla="*/ 2590800 h 3596640"/>
              <a:gd name="connsiteX23" fmla="*/ 807720 w 1908394"/>
              <a:gd name="connsiteY23" fmla="*/ 2651760 h 3596640"/>
              <a:gd name="connsiteX24" fmla="*/ 701040 w 1908394"/>
              <a:gd name="connsiteY24" fmla="*/ 2727960 h 3596640"/>
              <a:gd name="connsiteX25" fmla="*/ 655320 w 1908394"/>
              <a:gd name="connsiteY25" fmla="*/ 2743200 h 3596640"/>
              <a:gd name="connsiteX26" fmla="*/ 563880 w 1908394"/>
              <a:gd name="connsiteY26" fmla="*/ 2865120 h 3596640"/>
              <a:gd name="connsiteX27" fmla="*/ 487680 w 1908394"/>
              <a:gd name="connsiteY27" fmla="*/ 2941320 h 3596640"/>
              <a:gd name="connsiteX28" fmla="*/ 259080 w 1908394"/>
              <a:gd name="connsiteY28" fmla="*/ 3246120 h 3596640"/>
              <a:gd name="connsiteX29" fmla="*/ 76200 w 1908394"/>
              <a:gd name="connsiteY29" fmla="*/ 3520440 h 3596640"/>
              <a:gd name="connsiteX30" fmla="*/ 0 w 1908394"/>
              <a:gd name="connsiteY30" fmla="*/ 3596640 h 3596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908394" h="3596640">
                <a:moveTo>
                  <a:pt x="1356360" y="0"/>
                </a:moveTo>
                <a:cubicBezTo>
                  <a:pt x="1381760" y="10160"/>
                  <a:pt x="1411049" y="13578"/>
                  <a:pt x="1432560" y="30480"/>
                </a:cubicBezTo>
                <a:cubicBezTo>
                  <a:pt x="1628501" y="184434"/>
                  <a:pt x="1525795" y="109552"/>
                  <a:pt x="1600200" y="228600"/>
                </a:cubicBezTo>
                <a:cubicBezTo>
                  <a:pt x="1639030" y="290728"/>
                  <a:pt x="1681480" y="350520"/>
                  <a:pt x="1722120" y="411480"/>
                </a:cubicBezTo>
                <a:cubicBezTo>
                  <a:pt x="1732280" y="426720"/>
                  <a:pt x="1745798" y="440194"/>
                  <a:pt x="1752600" y="457200"/>
                </a:cubicBezTo>
                <a:cubicBezTo>
                  <a:pt x="1762760" y="482600"/>
                  <a:pt x="1773879" y="507637"/>
                  <a:pt x="1783080" y="533400"/>
                </a:cubicBezTo>
                <a:cubicBezTo>
                  <a:pt x="1799289" y="578785"/>
                  <a:pt x="1809227" y="626521"/>
                  <a:pt x="1828800" y="670560"/>
                </a:cubicBezTo>
                <a:lnTo>
                  <a:pt x="1889760" y="807720"/>
                </a:lnTo>
                <a:cubicBezTo>
                  <a:pt x="1894840" y="863600"/>
                  <a:pt x="1908394" y="919352"/>
                  <a:pt x="1905000" y="975360"/>
                </a:cubicBezTo>
                <a:cubicBezTo>
                  <a:pt x="1898177" y="1087948"/>
                  <a:pt x="1884643" y="1200734"/>
                  <a:pt x="1859280" y="1310640"/>
                </a:cubicBezTo>
                <a:cubicBezTo>
                  <a:pt x="1853569" y="1335390"/>
                  <a:pt x="1824919" y="1348882"/>
                  <a:pt x="1813560" y="1371600"/>
                </a:cubicBezTo>
                <a:cubicBezTo>
                  <a:pt x="1789091" y="1420537"/>
                  <a:pt x="1765870" y="1470920"/>
                  <a:pt x="1752600" y="1524000"/>
                </a:cubicBezTo>
                <a:cubicBezTo>
                  <a:pt x="1747520" y="1544320"/>
                  <a:pt x="1746727" y="1566226"/>
                  <a:pt x="1737360" y="1584960"/>
                </a:cubicBezTo>
                <a:cubicBezTo>
                  <a:pt x="1720977" y="1617725"/>
                  <a:pt x="1693942" y="1644241"/>
                  <a:pt x="1676400" y="1676400"/>
                </a:cubicBezTo>
                <a:cubicBezTo>
                  <a:pt x="1623756" y="1772915"/>
                  <a:pt x="1681385" y="1740778"/>
                  <a:pt x="1600200" y="1767840"/>
                </a:cubicBezTo>
                <a:cubicBezTo>
                  <a:pt x="1511617" y="1826896"/>
                  <a:pt x="1596767" y="1765811"/>
                  <a:pt x="1508760" y="1844040"/>
                </a:cubicBezTo>
                <a:cubicBezTo>
                  <a:pt x="1479106" y="1870399"/>
                  <a:pt x="1447800" y="1894840"/>
                  <a:pt x="1417320" y="1920240"/>
                </a:cubicBezTo>
                <a:cubicBezTo>
                  <a:pt x="1353508" y="2047863"/>
                  <a:pt x="1428607" y="1909301"/>
                  <a:pt x="1310640" y="2072640"/>
                </a:cubicBezTo>
                <a:cubicBezTo>
                  <a:pt x="1267744" y="2132034"/>
                  <a:pt x="1233225" y="2197322"/>
                  <a:pt x="1188720" y="2255520"/>
                </a:cubicBezTo>
                <a:cubicBezTo>
                  <a:pt x="1166900" y="2284054"/>
                  <a:pt x="1134073" y="2302983"/>
                  <a:pt x="1112520" y="2331720"/>
                </a:cubicBezTo>
                <a:cubicBezTo>
                  <a:pt x="1087946" y="2364485"/>
                  <a:pt x="1076531" y="2405937"/>
                  <a:pt x="1051560" y="2438400"/>
                </a:cubicBezTo>
                <a:cubicBezTo>
                  <a:pt x="1025278" y="2472566"/>
                  <a:pt x="987048" y="2496180"/>
                  <a:pt x="960120" y="2529840"/>
                </a:cubicBezTo>
                <a:cubicBezTo>
                  <a:pt x="945928" y="2547580"/>
                  <a:pt x="947380" y="2576608"/>
                  <a:pt x="929640" y="2590800"/>
                </a:cubicBezTo>
                <a:cubicBezTo>
                  <a:pt x="894160" y="2619184"/>
                  <a:pt x="846967" y="2628866"/>
                  <a:pt x="807720" y="2651760"/>
                </a:cubicBezTo>
                <a:cubicBezTo>
                  <a:pt x="766301" y="2675921"/>
                  <a:pt x="743236" y="2706862"/>
                  <a:pt x="701040" y="2727960"/>
                </a:cubicBezTo>
                <a:cubicBezTo>
                  <a:pt x="686672" y="2735144"/>
                  <a:pt x="670560" y="2738120"/>
                  <a:pt x="655320" y="2743200"/>
                </a:cubicBezTo>
                <a:cubicBezTo>
                  <a:pt x="621357" y="2794144"/>
                  <a:pt x="610424" y="2813404"/>
                  <a:pt x="563880" y="2865120"/>
                </a:cubicBezTo>
                <a:cubicBezTo>
                  <a:pt x="539850" y="2891820"/>
                  <a:pt x="510120" y="2913270"/>
                  <a:pt x="487680" y="2941320"/>
                </a:cubicBezTo>
                <a:cubicBezTo>
                  <a:pt x="408344" y="3040490"/>
                  <a:pt x="329527" y="3140450"/>
                  <a:pt x="259080" y="3246120"/>
                </a:cubicBezTo>
                <a:lnTo>
                  <a:pt x="76200" y="3520440"/>
                </a:lnTo>
                <a:lnTo>
                  <a:pt x="0" y="3596640"/>
                </a:lnTo>
              </a:path>
            </a:pathLst>
          </a:custGeom>
          <a:noFill/>
          <a:ln w="1016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7" name="Freeform 26"/>
          <p:cNvSpPr/>
          <p:nvPr/>
        </p:nvSpPr>
        <p:spPr bwMode="auto">
          <a:xfrm>
            <a:off x="2119164" y="836712"/>
            <a:ext cx="648072" cy="713616"/>
          </a:xfrm>
          <a:custGeom>
            <a:avLst/>
            <a:gdLst>
              <a:gd name="connsiteX0" fmla="*/ 289560 w 289560"/>
              <a:gd name="connsiteY0" fmla="*/ 0 h 929640"/>
              <a:gd name="connsiteX1" fmla="*/ 213360 w 289560"/>
              <a:gd name="connsiteY1" fmla="*/ 45720 h 929640"/>
              <a:gd name="connsiteX2" fmla="*/ 137160 w 289560"/>
              <a:gd name="connsiteY2" fmla="*/ 152400 h 929640"/>
              <a:gd name="connsiteX3" fmla="*/ 91440 w 289560"/>
              <a:gd name="connsiteY3" fmla="*/ 243840 h 929640"/>
              <a:gd name="connsiteX4" fmla="*/ 106680 w 289560"/>
              <a:gd name="connsiteY4" fmla="*/ 396240 h 929640"/>
              <a:gd name="connsiteX5" fmla="*/ 106680 w 289560"/>
              <a:gd name="connsiteY5" fmla="*/ 533400 h 929640"/>
              <a:gd name="connsiteX6" fmla="*/ 60960 w 289560"/>
              <a:gd name="connsiteY6" fmla="*/ 579120 h 929640"/>
              <a:gd name="connsiteX7" fmla="*/ 45720 w 289560"/>
              <a:gd name="connsiteY7" fmla="*/ 624840 h 929640"/>
              <a:gd name="connsiteX8" fmla="*/ 15240 w 289560"/>
              <a:gd name="connsiteY8" fmla="*/ 670560 h 929640"/>
              <a:gd name="connsiteX9" fmla="*/ 0 w 289560"/>
              <a:gd name="connsiteY9" fmla="*/ 731520 h 929640"/>
              <a:gd name="connsiteX10" fmla="*/ 15240 w 289560"/>
              <a:gd name="connsiteY10" fmla="*/ 929640 h 92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9560" h="929640">
                <a:moveTo>
                  <a:pt x="289560" y="0"/>
                </a:moveTo>
                <a:cubicBezTo>
                  <a:pt x="264160" y="15240"/>
                  <a:pt x="237057" y="27947"/>
                  <a:pt x="213360" y="45720"/>
                </a:cubicBezTo>
                <a:cubicBezTo>
                  <a:pt x="157507" y="87610"/>
                  <a:pt x="171027" y="93133"/>
                  <a:pt x="137160" y="152400"/>
                </a:cubicBezTo>
                <a:cubicBezTo>
                  <a:pt x="89891" y="235121"/>
                  <a:pt x="119382" y="160015"/>
                  <a:pt x="91440" y="243840"/>
                </a:cubicBezTo>
                <a:cubicBezTo>
                  <a:pt x="96520" y="294640"/>
                  <a:pt x="99933" y="345634"/>
                  <a:pt x="106680" y="396240"/>
                </a:cubicBezTo>
                <a:cubicBezTo>
                  <a:pt x="114324" y="453572"/>
                  <a:pt x="137666" y="479175"/>
                  <a:pt x="106680" y="533400"/>
                </a:cubicBezTo>
                <a:cubicBezTo>
                  <a:pt x="95987" y="552113"/>
                  <a:pt x="76200" y="563880"/>
                  <a:pt x="60960" y="579120"/>
                </a:cubicBezTo>
                <a:cubicBezTo>
                  <a:pt x="55880" y="594360"/>
                  <a:pt x="52904" y="610472"/>
                  <a:pt x="45720" y="624840"/>
                </a:cubicBezTo>
                <a:cubicBezTo>
                  <a:pt x="37529" y="641223"/>
                  <a:pt x="22455" y="653725"/>
                  <a:pt x="15240" y="670560"/>
                </a:cubicBezTo>
                <a:cubicBezTo>
                  <a:pt x="6989" y="689812"/>
                  <a:pt x="5080" y="711200"/>
                  <a:pt x="0" y="731520"/>
                </a:cubicBezTo>
                <a:cubicBezTo>
                  <a:pt x="16160" y="909278"/>
                  <a:pt x="15240" y="843050"/>
                  <a:pt x="15240" y="929640"/>
                </a:cubicBezTo>
              </a:path>
            </a:pathLst>
          </a:custGeom>
          <a:noFill/>
          <a:ln w="1016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9" name="Down Arrow 28"/>
          <p:cNvSpPr/>
          <p:nvPr/>
        </p:nvSpPr>
        <p:spPr bwMode="auto">
          <a:xfrm rot="7398989">
            <a:off x="6091357" y="1882642"/>
            <a:ext cx="776626" cy="633003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0" name="Down Arrow 29"/>
          <p:cNvSpPr/>
          <p:nvPr/>
        </p:nvSpPr>
        <p:spPr bwMode="auto">
          <a:xfrm rot="21384019">
            <a:off x="2930977" y="5280835"/>
            <a:ext cx="630573" cy="585161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1" name="Down Arrow 30"/>
          <p:cNvSpPr/>
          <p:nvPr/>
        </p:nvSpPr>
        <p:spPr bwMode="auto">
          <a:xfrm rot="2702305">
            <a:off x="4279098" y="3643490"/>
            <a:ext cx="661433" cy="587700"/>
          </a:xfrm>
          <a:prstGeom prst="downArrow">
            <a:avLst/>
          </a:prstGeom>
          <a:solidFill>
            <a:srgbClr val="FF00FF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11331" y="1961260"/>
            <a:ext cx="3419872" cy="1728192"/>
          </a:xfrm>
          <a:prstGeom prst="rect">
            <a:avLst/>
          </a:prstGeom>
          <a:noFill/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r"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2800" dirty="0">
                <a:solidFill>
                  <a:srgbClr val="C00000"/>
                </a:solidFill>
                <a:latin typeface="Arial" charset="0"/>
                <a:cs typeface="Arial" charset="0"/>
              </a:rPr>
              <a:t>whole catchment</a:t>
            </a:r>
          </a:p>
          <a:p>
            <a:pPr marL="987425" indent="-987425" algn="r" eaLnBrk="1" hangingPunct="1">
              <a:lnSpc>
                <a:spcPct val="100000"/>
              </a:lnSpc>
              <a:buClr>
                <a:srgbClr val="CCCCFF"/>
              </a:buClr>
              <a:buSzPct val="180000"/>
            </a:pPr>
            <a:r>
              <a:rPr lang="en-GB" sz="2800" dirty="0">
                <a:solidFill>
                  <a:srgbClr val="C00000"/>
                </a:solidFill>
                <a:latin typeface="Arial" charset="0"/>
                <a:cs typeface="Arial" charset="0"/>
              </a:rPr>
              <a:t>whole country</a:t>
            </a:r>
          </a:p>
        </p:txBody>
      </p:sp>
      <p:sp>
        <p:nvSpPr>
          <p:cNvPr id="15" name="Down Arrow 28">
            <a:extLst>
              <a:ext uri="{FF2B5EF4-FFF2-40B4-BE49-F238E27FC236}">
                <a16:creationId xmlns:a16="http://schemas.microsoft.com/office/drawing/2014/main" id="{7773C519-9F9A-45F3-ACDA-F8489CCF3B81}"/>
              </a:ext>
            </a:extLst>
          </p:cNvPr>
          <p:cNvSpPr/>
          <p:nvPr/>
        </p:nvSpPr>
        <p:spPr bwMode="auto">
          <a:xfrm rot="7169295" flipH="1" flipV="1">
            <a:off x="5950332" y="791095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6" name="Down Arrow 28">
            <a:extLst>
              <a:ext uri="{FF2B5EF4-FFF2-40B4-BE49-F238E27FC236}">
                <a16:creationId xmlns:a16="http://schemas.microsoft.com/office/drawing/2014/main" id="{48E76A27-50EC-4A3E-8593-7014F953DEAD}"/>
              </a:ext>
            </a:extLst>
          </p:cNvPr>
          <p:cNvSpPr/>
          <p:nvPr/>
        </p:nvSpPr>
        <p:spPr bwMode="auto">
          <a:xfrm rot="7398989" flipH="1" flipV="1">
            <a:off x="6102732" y="943495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7" name="Down Arrow 28">
            <a:extLst>
              <a:ext uri="{FF2B5EF4-FFF2-40B4-BE49-F238E27FC236}">
                <a16:creationId xmlns:a16="http://schemas.microsoft.com/office/drawing/2014/main" id="{57309434-ED9E-4DD8-89EF-8C6629B3854C}"/>
              </a:ext>
            </a:extLst>
          </p:cNvPr>
          <p:cNvSpPr/>
          <p:nvPr/>
        </p:nvSpPr>
        <p:spPr bwMode="auto">
          <a:xfrm rot="7398989" flipH="1" flipV="1">
            <a:off x="6255132" y="1095895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8" name="Down Arrow 28">
            <a:extLst>
              <a:ext uri="{FF2B5EF4-FFF2-40B4-BE49-F238E27FC236}">
                <a16:creationId xmlns:a16="http://schemas.microsoft.com/office/drawing/2014/main" id="{FF241412-D6EF-4DD3-96E0-C9357AAF3DCC}"/>
              </a:ext>
            </a:extLst>
          </p:cNvPr>
          <p:cNvSpPr/>
          <p:nvPr/>
        </p:nvSpPr>
        <p:spPr bwMode="auto">
          <a:xfrm rot="5902683" flipH="1" flipV="1">
            <a:off x="6222931" y="140316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9" name="Down Arrow 28">
            <a:extLst>
              <a:ext uri="{FF2B5EF4-FFF2-40B4-BE49-F238E27FC236}">
                <a16:creationId xmlns:a16="http://schemas.microsoft.com/office/drawing/2014/main" id="{EA09B37E-5A69-4B3F-AEB5-672E945885B6}"/>
              </a:ext>
            </a:extLst>
          </p:cNvPr>
          <p:cNvSpPr/>
          <p:nvPr/>
        </p:nvSpPr>
        <p:spPr bwMode="auto">
          <a:xfrm rot="5902683" flipH="1" flipV="1">
            <a:off x="5646867" y="1948427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0" name="Down Arrow 28">
            <a:extLst>
              <a:ext uri="{FF2B5EF4-FFF2-40B4-BE49-F238E27FC236}">
                <a16:creationId xmlns:a16="http://schemas.microsoft.com/office/drawing/2014/main" id="{AAD1B0BD-729F-468C-9EBE-3E9A1E5E8F40}"/>
              </a:ext>
            </a:extLst>
          </p:cNvPr>
          <p:cNvSpPr/>
          <p:nvPr/>
        </p:nvSpPr>
        <p:spPr bwMode="auto">
          <a:xfrm rot="5902683" flipH="1" flipV="1">
            <a:off x="5358835" y="2206994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1" name="Down Arrow 28">
            <a:extLst>
              <a:ext uri="{FF2B5EF4-FFF2-40B4-BE49-F238E27FC236}">
                <a16:creationId xmlns:a16="http://schemas.microsoft.com/office/drawing/2014/main" id="{541652BF-F0D3-4A25-BB93-C8B3BC1DA395}"/>
              </a:ext>
            </a:extLst>
          </p:cNvPr>
          <p:cNvSpPr/>
          <p:nvPr/>
        </p:nvSpPr>
        <p:spPr bwMode="auto">
          <a:xfrm rot="8423628" flipH="1" flipV="1">
            <a:off x="5014519" y="2465561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2" name="Down Arrow 28">
            <a:extLst>
              <a:ext uri="{FF2B5EF4-FFF2-40B4-BE49-F238E27FC236}">
                <a16:creationId xmlns:a16="http://schemas.microsoft.com/office/drawing/2014/main" id="{28232D76-81E2-472E-966E-24CB72D1A864}"/>
              </a:ext>
            </a:extLst>
          </p:cNvPr>
          <p:cNvSpPr/>
          <p:nvPr/>
        </p:nvSpPr>
        <p:spPr bwMode="auto">
          <a:xfrm rot="8423628" flipH="1" flipV="1">
            <a:off x="4608852" y="2604105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3" name="Down Arrow 28">
            <a:extLst>
              <a:ext uri="{FF2B5EF4-FFF2-40B4-BE49-F238E27FC236}">
                <a16:creationId xmlns:a16="http://schemas.microsoft.com/office/drawing/2014/main" id="{280C82EC-124E-41AA-B864-862EB96CB4AD}"/>
              </a:ext>
            </a:extLst>
          </p:cNvPr>
          <p:cNvSpPr/>
          <p:nvPr/>
        </p:nvSpPr>
        <p:spPr bwMode="auto">
          <a:xfrm rot="8423628" flipH="1" flipV="1">
            <a:off x="4422421" y="2711621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4" name="Down Arrow 28">
            <a:extLst>
              <a:ext uri="{FF2B5EF4-FFF2-40B4-BE49-F238E27FC236}">
                <a16:creationId xmlns:a16="http://schemas.microsoft.com/office/drawing/2014/main" id="{6B5EC2A9-26A3-4AFA-8ECF-1333D2A2F58F}"/>
              </a:ext>
            </a:extLst>
          </p:cNvPr>
          <p:cNvSpPr/>
          <p:nvPr/>
        </p:nvSpPr>
        <p:spPr bwMode="auto">
          <a:xfrm rot="8423628" flipH="1" flipV="1">
            <a:off x="4232206" y="2920783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25" name="Down Arrow 28">
            <a:extLst>
              <a:ext uri="{FF2B5EF4-FFF2-40B4-BE49-F238E27FC236}">
                <a16:creationId xmlns:a16="http://schemas.microsoft.com/office/drawing/2014/main" id="{EDA57936-7C17-4D20-BB2F-90BF41405D22}"/>
              </a:ext>
            </a:extLst>
          </p:cNvPr>
          <p:cNvSpPr/>
          <p:nvPr/>
        </p:nvSpPr>
        <p:spPr bwMode="auto">
          <a:xfrm rot="1169568" flipH="1" flipV="1">
            <a:off x="987478" y="71052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2" name="Down Arrow 28">
            <a:extLst>
              <a:ext uri="{FF2B5EF4-FFF2-40B4-BE49-F238E27FC236}">
                <a16:creationId xmlns:a16="http://schemas.microsoft.com/office/drawing/2014/main" id="{BA1F345E-879F-4087-A83A-C62E048788F0}"/>
              </a:ext>
            </a:extLst>
          </p:cNvPr>
          <p:cNvSpPr/>
          <p:nvPr/>
        </p:nvSpPr>
        <p:spPr bwMode="auto">
          <a:xfrm rot="1169568" flipH="1" flipV="1">
            <a:off x="1285350" y="854538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3" name="Down Arrow 28">
            <a:extLst>
              <a:ext uri="{FF2B5EF4-FFF2-40B4-BE49-F238E27FC236}">
                <a16:creationId xmlns:a16="http://schemas.microsoft.com/office/drawing/2014/main" id="{98AE489B-B907-40D9-B29B-4DF0F2194E1D}"/>
              </a:ext>
            </a:extLst>
          </p:cNvPr>
          <p:cNvSpPr/>
          <p:nvPr/>
        </p:nvSpPr>
        <p:spPr bwMode="auto">
          <a:xfrm rot="3819384" flipH="1" flipV="1">
            <a:off x="1437750" y="998554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4" name="Down Arrow 28">
            <a:extLst>
              <a:ext uri="{FF2B5EF4-FFF2-40B4-BE49-F238E27FC236}">
                <a16:creationId xmlns:a16="http://schemas.microsoft.com/office/drawing/2014/main" id="{855370F4-3746-4F91-92EE-10311E543602}"/>
              </a:ext>
            </a:extLst>
          </p:cNvPr>
          <p:cNvSpPr/>
          <p:nvPr/>
        </p:nvSpPr>
        <p:spPr bwMode="auto">
          <a:xfrm rot="3819384" flipH="1" flipV="1">
            <a:off x="1590150" y="1150954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5" name="Down Arrow 28">
            <a:extLst>
              <a:ext uri="{FF2B5EF4-FFF2-40B4-BE49-F238E27FC236}">
                <a16:creationId xmlns:a16="http://schemas.microsoft.com/office/drawing/2014/main" id="{113969B7-BC39-4EDE-B2F3-FECAEA7CFD96}"/>
              </a:ext>
            </a:extLst>
          </p:cNvPr>
          <p:cNvSpPr/>
          <p:nvPr/>
        </p:nvSpPr>
        <p:spPr bwMode="auto">
          <a:xfrm rot="1683173" flipH="1" flipV="1">
            <a:off x="6176067" y="5307739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6" name="Down Arrow 28">
            <a:extLst>
              <a:ext uri="{FF2B5EF4-FFF2-40B4-BE49-F238E27FC236}">
                <a16:creationId xmlns:a16="http://schemas.microsoft.com/office/drawing/2014/main" id="{4392FAAC-3DBE-48F4-A6BF-5B47566A7C5D}"/>
              </a:ext>
            </a:extLst>
          </p:cNvPr>
          <p:cNvSpPr/>
          <p:nvPr/>
        </p:nvSpPr>
        <p:spPr bwMode="auto">
          <a:xfrm rot="3819384" flipH="1" flipV="1">
            <a:off x="6572184" y="5475346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7" name="Down Arrow 30">
            <a:extLst>
              <a:ext uri="{FF2B5EF4-FFF2-40B4-BE49-F238E27FC236}">
                <a16:creationId xmlns:a16="http://schemas.microsoft.com/office/drawing/2014/main" id="{70A9686D-37B4-4E9F-9F26-31950D4DE63E}"/>
              </a:ext>
            </a:extLst>
          </p:cNvPr>
          <p:cNvSpPr/>
          <p:nvPr/>
        </p:nvSpPr>
        <p:spPr bwMode="auto">
          <a:xfrm rot="11920560">
            <a:off x="6193003" y="4182192"/>
            <a:ext cx="661433" cy="909559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39" name="Down Arrow 28">
            <a:extLst>
              <a:ext uri="{FF2B5EF4-FFF2-40B4-BE49-F238E27FC236}">
                <a16:creationId xmlns:a16="http://schemas.microsoft.com/office/drawing/2014/main" id="{5FC6D64A-03D6-4ABC-9E36-3451F1C16606}"/>
              </a:ext>
            </a:extLst>
          </p:cNvPr>
          <p:cNvSpPr/>
          <p:nvPr/>
        </p:nvSpPr>
        <p:spPr bwMode="auto">
          <a:xfrm rot="2589202">
            <a:off x="7664179" y="5094880"/>
            <a:ext cx="1260310" cy="970038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0" name="Down Arrow 28">
            <a:extLst>
              <a:ext uri="{FF2B5EF4-FFF2-40B4-BE49-F238E27FC236}">
                <a16:creationId xmlns:a16="http://schemas.microsoft.com/office/drawing/2014/main" id="{49BB70F4-2F15-4CB7-AA6F-EA53543F8E16}"/>
              </a:ext>
            </a:extLst>
          </p:cNvPr>
          <p:cNvSpPr/>
          <p:nvPr/>
        </p:nvSpPr>
        <p:spPr bwMode="auto">
          <a:xfrm rot="2934644" flipH="1" flipV="1">
            <a:off x="708866" y="466108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1" name="Down Arrow 28">
            <a:extLst>
              <a:ext uri="{FF2B5EF4-FFF2-40B4-BE49-F238E27FC236}">
                <a16:creationId xmlns:a16="http://schemas.microsoft.com/office/drawing/2014/main" id="{8700AE06-B28C-46FE-B784-6049B09A69B9}"/>
              </a:ext>
            </a:extLst>
          </p:cNvPr>
          <p:cNvSpPr/>
          <p:nvPr/>
        </p:nvSpPr>
        <p:spPr bwMode="auto">
          <a:xfrm rot="2934644" flipH="1" flipV="1">
            <a:off x="5605410" y="394100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2" name="Down Arrow 28">
            <a:extLst>
              <a:ext uri="{FF2B5EF4-FFF2-40B4-BE49-F238E27FC236}">
                <a16:creationId xmlns:a16="http://schemas.microsoft.com/office/drawing/2014/main" id="{0DA2F9ED-0A44-4F56-85DE-CA834960C013}"/>
              </a:ext>
            </a:extLst>
          </p:cNvPr>
          <p:cNvSpPr/>
          <p:nvPr/>
        </p:nvSpPr>
        <p:spPr bwMode="auto">
          <a:xfrm rot="2934644" flipH="1" flipV="1">
            <a:off x="1572962" y="608273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4" name="Down Arrow 28">
            <a:extLst>
              <a:ext uri="{FF2B5EF4-FFF2-40B4-BE49-F238E27FC236}">
                <a16:creationId xmlns:a16="http://schemas.microsoft.com/office/drawing/2014/main" id="{CAC8E6DD-C008-4E56-993D-4B08CCA4ACBE}"/>
              </a:ext>
            </a:extLst>
          </p:cNvPr>
          <p:cNvSpPr/>
          <p:nvPr/>
        </p:nvSpPr>
        <p:spPr bwMode="auto">
          <a:xfrm rot="2934644" flipH="1" flipV="1">
            <a:off x="861266" y="618508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5" name="Down Arrow 27">
            <a:extLst>
              <a:ext uri="{FF2B5EF4-FFF2-40B4-BE49-F238E27FC236}">
                <a16:creationId xmlns:a16="http://schemas.microsoft.com/office/drawing/2014/main" id="{02047C1C-163B-44AD-A59C-FCE1B327A164}"/>
              </a:ext>
            </a:extLst>
          </p:cNvPr>
          <p:cNvSpPr/>
          <p:nvPr/>
        </p:nvSpPr>
        <p:spPr bwMode="auto">
          <a:xfrm rot="2702305">
            <a:off x="2516895" y="1708192"/>
            <a:ext cx="486864" cy="550984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6" name="Down Arrow 28">
            <a:extLst>
              <a:ext uri="{FF2B5EF4-FFF2-40B4-BE49-F238E27FC236}">
                <a16:creationId xmlns:a16="http://schemas.microsoft.com/office/drawing/2014/main" id="{49326619-7D6C-415A-8EBE-8B41D69430A5}"/>
              </a:ext>
            </a:extLst>
          </p:cNvPr>
          <p:cNvSpPr/>
          <p:nvPr/>
        </p:nvSpPr>
        <p:spPr bwMode="auto">
          <a:xfrm rot="5766398" flipH="1" flipV="1">
            <a:off x="438127" y="466108"/>
            <a:ext cx="237308" cy="163283"/>
          </a:xfrm>
          <a:prstGeom prst="downArrow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7" name="Down Arrow 28">
            <a:extLst>
              <a:ext uri="{FF2B5EF4-FFF2-40B4-BE49-F238E27FC236}">
                <a16:creationId xmlns:a16="http://schemas.microsoft.com/office/drawing/2014/main" id="{BAC52F6C-AC1E-4DE7-BA27-5F0084A7836B}"/>
              </a:ext>
            </a:extLst>
          </p:cNvPr>
          <p:cNvSpPr/>
          <p:nvPr/>
        </p:nvSpPr>
        <p:spPr bwMode="auto">
          <a:xfrm rot="14885063" flipH="1" flipV="1">
            <a:off x="7566919" y="3991966"/>
            <a:ext cx="237308" cy="163283"/>
          </a:xfrm>
          <a:prstGeom prst="downArrow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8" name="Down Arrow 27">
            <a:extLst>
              <a:ext uri="{FF2B5EF4-FFF2-40B4-BE49-F238E27FC236}">
                <a16:creationId xmlns:a16="http://schemas.microsoft.com/office/drawing/2014/main" id="{266B5ECD-126B-47D1-9EAB-F2293279CD56}"/>
              </a:ext>
            </a:extLst>
          </p:cNvPr>
          <p:cNvSpPr/>
          <p:nvPr/>
        </p:nvSpPr>
        <p:spPr bwMode="auto">
          <a:xfrm rot="5400000">
            <a:off x="2805589" y="2086974"/>
            <a:ext cx="108225" cy="535150"/>
          </a:xfrm>
          <a:prstGeom prst="downArrow">
            <a:avLst/>
          </a:prstGeom>
          <a:solidFill>
            <a:srgbClr val="FFFF00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49" name="Down Arrow 27">
            <a:extLst>
              <a:ext uri="{FF2B5EF4-FFF2-40B4-BE49-F238E27FC236}">
                <a16:creationId xmlns:a16="http://schemas.microsoft.com/office/drawing/2014/main" id="{E1742D47-CC10-4BB2-95B0-689D42FCBC55}"/>
              </a:ext>
            </a:extLst>
          </p:cNvPr>
          <p:cNvSpPr/>
          <p:nvPr/>
        </p:nvSpPr>
        <p:spPr bwMode="auto">
          <a:xfrm rot="1326076">
            <a:off x="8618356" y="6045111"/>
            <a:ext cx="239200" cy="576367"/>
          </a:xfrm>
          <a:prstGeom prst="downArrow">
            <a:avLst/>
          </a:prstGeom>
          <a:solidFill>
            <a:srgbClr val="FFFF00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0" name="Down Arrow 28">
            <a:extLst>
              <a:ext uri="{FF2B5EF4-FFF2-40B4-BE49-F238E27FC236}">
                <a16:creationId xmlns:a16="http://schemas.microsoft.com/office/drawing/2014/main" id="{8887D745-28DE-47D2-8B38-DD4CD6049C1F}"/>
              </a:ext>
            </a:extLst>
          </p:cNvPr>
          <p:cNvSpPr/>
          <p:nvPr/>
        </p:nvSpPr>
        <p:spPr bwMode="auto">
          <a:xfrm rot="17472332" flipH="1" flipV="1">
            <a:off x="7376127" y="4426023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1" name="Down Arrow 30">
            <a:extLst>
              <a:ext uri="{FF2B5EF4-FFF2-40B4-BE49-F238E27FC236}">
                <a16:creationId xmlns:a16="http://schemas.microsoft.com/office/drawing/2014/main" id="{7501AC2C-F34B-4353-8DFE-DDEA7B69633A}"/>
              </a:ext>
            </a:extLst>
          </p:cNvPr>
          <p:cNvSpPr/>
          <p:nvPr/>
        </p:nvSpPr>
        <p:spPr bwMode="auto">
          <a:xfrm rot="11920560">
            <a:off x="2659253" y="2705518"/>
            <a:ext cx="497363" cy="418814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2" name="Down Arrow 30">
            <a:extLst>
              <a:ext uri="{FF2B5EF4-FFF2-40B4-BE49-F238E27FC236}">
                <a16:creationId xmlns:a16="http://schemas.microsoft.com/office/drawing/2014/main" id="{B5F7D349-72DC-4880-9E9C-1FC8002A4389}"/>
              </a:ext>
            </a:extLst>
          </p:cNvPr>
          <p:cNvSpPr/>
          <p:nvPr/>
        </p:nvSpPr>
        <p:spPr bwMode="auto">
          <a:xfrm rot="11920560">
            <a:off x="7127066" y="5525752"/>
            <a:ext cx="497363" cy="418814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3" name="Down Arrow 30">
            <a:extLst>
              <a:ext uri="{FF2B5EF4-FFF2-40B4-BE49-F238E27FC236}">
                <a16:creationId xmlns:a16="http://schemas.microsoft.com/office/drawing/2014/main" id="{2BCCA65C-95B0-4DD6-8C95-37CA3783C3D7}"/>
              </a:ext>
            </a:extLst>
          </p:cNvPr>
          <p:cNvSpPr/>
          <p:nvPr/>
        </p:nvSpPr>
        <p:spPr bwMode="auto">
          <a:xfrm rot="9899013">
            <a:off x="3527357" y="5889379"/>
            <a:ext cx="497363" cy="418814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4" name="Down Arrow 30">
            <a:extLst>
              <a:ext uri="{FF2B5EF4-FFF2-40B4-BE49-F238E27FC236}">
                <a16:creationId xmlns:a16="http://schemas.microsoft.com/office/drawing/2014/main" id="{443F770A-E66E-46DF-B9DD-4CDF3EDF75A1}"/>
              </a:ext>
            </a:extLst>
          </p:cNvPr>
          <p:cNvSpPr/>
          <p:nvPr/>
        </p:nvSpPr>
        <p:spPr bwMode="auto">
          <a:xfrm rot="4675569">
            <a:off x="6530628" y="1087470"/>
            <a:ext cx="497363" cy="418814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5" name="Down Arrow 30">
            <a:extLst>
              <a:ext uri="{FF2B5EF4-FFF2-40B4-BE49-F238E27FC236}">
                <a16:creationId xmlns:a16="http://schemas.microsoft.com/office/drawing/2014/main" id="{9DC2B497-16A8-4573-8024-23E32AA2E3A4}"/>
              </a:ext>
            </a:extLst>
          </p:cNvPr>
          <p:cNvSpPr/>
          <p:nvPr/>
        </p:nvSpPr>
        <p:spPr bwMode="auto">
          <a:xfrm rot="3788262">
            <a:off x="1858991" y="1694567"/>
            <a:ext cx="321207" cy="344233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6" name="Down Arrow 27">
            <a:extLst>
              <a:ext uri="{FF2B5EF4-FFF2-40B4-BE49-F238E27FC236}">
                <a16:creationId xmlns:a16="http://schemas.microsoft.com/office/drawing/2014/main" id="{34504873-DF80-4127-B200-752978AD1A47}"/>
              </a:ext>
            </a:extLst>
          </p:cNvPr>
          <p:cNvSpPr/>
          <p:nvPr/>
        </p:nvSpPr>
        <p:spPr bwMode="auto">
          <a:xfrm rot="20060062">
            <a:off x="2283890" y="634748"/>
            <a:ext cx="381249" cy="250306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7" name="Down Arrow 27">
            <a:extLst>
              <a:ext uri="{FF2B5EF4-FFF2-40B4-BE49-F238E27FC236}">
                <a16:creationId xmlns:a16="http://schemas.microsoft.com/office/drawing/2014/main" id="{2777B0D2-CF2E-4548-B9BC-4E81988C92C9}"/>
              </a:ext>
            </a:extLst>
          </p:cNvPr>
          <p:cNvSpPr/>
          <p:nvPr/>
        </p:nvSpPr>
        <p:spPr bwMode="auto">
          <a:xfrm rot="7985400">
            <a:off x="4807455" y="2896569"/>
            <a:ext cx="381249" cy="250306"/>
          </a:xfrm>
          <a:prstGeom prst="downArrow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8" name="Down Arrow 28">
            <a:extLst>
              <a:ext uri="{FF2B5EF4-FFF2-40B4-BE49-F238E27FC236}">
                <a16:creationId xmlns:a16="http://schemas.microsoft.com/office/drawing/2014/main" id="{D4EC114F-E1FF-4571-A88A-4D3F8CCE5EFD}"/>
              </a:ext>
            </a:extLst>
          </p:cNvPr>
          <p:cNvSpPr/>
          <p:nvPr/>
        </p:nvSpPr>
        <p:spPr bwMode="auto">
          <a:xfrm rot="1683173" flipH="1" flipV="1">
            <a:off x="6328467" y="5347418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59" name="Down Arrow 28">
            <a:extLst>
              <a:ext uri="{FF2B5EF4-FFF2-40B4-BE49-F238E27FC236}">
                <a16:creationId xmlns:a16="http://schemas.microsoft.com/office/drawing/2014/main" id="{0F66A040-0995-46D9-8877-45A411C8DEA9}"/>
              </a:ext>
            </a:extLst>
          </p:cNvPr>
          <p:cNvSpPr/>
          <p:nvPr/>
        </p:nvSpPr>
        <p:spPr bwMode="auto">
          <a:xfrm rot="1683173" flipH="1" flipV="1">
            <a:off x="7702845" y="5921811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0" name="Down Arrow 28">
            <a:extLst>
              <a:ext uri="{FF2B5EF4-FFF2-40B4-BE49-F238E27FC236}">
                <a16:creationId xmlns:a16="http://schemas.microsoft.com/office/drawing/2014/main" id="{568B2FD8-565F-42EA-8943-4D2E810042D7}"/>
              </a:ext>
            </a:extLst>
          </p:cNvPr>
          <p:cNvSpPr/>
          <p:nvPr/>
        </p:nvSpPr>
        <p:spPr bwMode="auto">
          <a:xfrm rot="1683173" flipH="1" flipV="1">
            <a:off x="7898951" y="607896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1" name="Down Arrow 28">
            <a:extLst>
              <a:ext uri="{FF2B5EF4-FFF2-40B4-BE49-F238E27FC236}">
                <a16:creationId xmlns:a16="http://schemas.microsoft.com/office/drawing/2014/main" id="{6049676C-6A1A-4E7D-B585-045586E5CFDE}"/>
              </a:ext>
            </a:extLst>
          </p:cNvPr>
          <p:cNvSpPr/>
          <p:nvPr/>
        </p:nvSpPr>
        <p:spPr bwMode="auto">
          <a:xfrm rot="2850703" flipH="1" flipV="1">
            <a:off x="8052850" y="629831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2" name="Down Arrow 28">
            <a:extLst>
              <a:ext uri="{FF2B5EF4-FFF2-40B4-BE49-F238E27FC236}">
                <a16:creationId xmlns:a16="http://schemas.microsoft.com/office/drawing/2014/main" id="{7B805E66-34B1-4BA3-B7AC-D76408C8F62C}"/>
              </a:ext>
            </a:extLst>
          </p:cNvPr>
          <p:cNvSpPr/>
          <p:nvPr/>
        </p:nvSpPr>
        <p:spPr bwMode="auto">
          <a:xfrm rot="1683173" flipH="1" flipV="1">
            <a:off x="8192291" y="6499546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3" name="Down Arrow 28">
            <a:extLst>
              <a:ext uri="{FF2B5EF4-FFF2-40B4-BE49-F238E27FC236}">
                <a16:creationId xmlns:a16="http://schemas.microsoft.com/office/drawing/2014/main" id="{F0EB17AA-BE58-4203-816E-76334937C4FC}"/>
              </a:ext>
            </a:extLst>
          </p:cNvPr>
          <p:cNvSpPr/>
          <p:nvPr/>
        </p:nvSpPr>
        <p:spPr bwMode="auto">
          <a:xfrm rot="17583638" flipH="1" flipV="1">
            <a:off x="5002425" y="5460139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4" name="Down Arrow 28">
            <a:extLst>
              <a:ext uri="{FF2B5EF4-FFF2-40B4-BE49-F238E27FC236}">
                <a16:creationId xmlns:a16="http://schemas.microsoft.com/office/drawing/2014/main" id="{1C53C404-7A94-4F6B-BF64-31B4F9E93C7C}"/>
              </a:ext>
            </a:extLst>
          </p:cNvPr>
          <p:cNvSpPr/>
          <p:nvPr/>
        </p:nvSpPr>
        <p:spPr bwMode="auto">
          <a:xfrm rot="15783057" flipH="1" flipV="1">
            <a:off x="4976228" y="5207452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65" name="Down Arrow 28">
            <a:extLst>
              <a:ext uri="{FF2B5EF4-FFF2-40B4-BE49-F238E27FC236}">
                <a16:creationId xmlns:a16="http://schemas.microsoft.com/office/drawing/2014/main" id="{D9281F62-EC6C-42B1-816E-394C61456BED}"/>
              </a:ext>
            </a:extLst>
          </p:cNvPr>
          <p:cNvSpPr/>
          <p:nvPr/>
        </p:nvSpPr>
        <p:spPr bwMode="auto">
          <a:xfrm rot="17583638" flipH="1" flipV="1">
            <a:off x="4930417" y="5730828"/>
            <a:ext cx="237308" cy="163283"/>
          </a:xfrm>
          <a:prstGeom prst="downArrow">
            <a:avLst/>
          </a:prstGeom>
          <a:solidFill>
            <a:schemeClr val="accent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0" rIns="90488" bIns="44450" numCol="1" rtlCol="0" anchor="t" anchorCtr="0" compatLnSpc="1">
            <a:prstTxWarp prst="textNoShape">
              <a:avLst/>
            </a:prstTxWarp>
          </a:bodyPr>
          <a:lstStyle/>
          <a:p>
            <a:pPr marL="987425" indent="-987425"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GB" sz="440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4633DD-ECCC-D5B3-F4BB-92CF6FAB9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032" y="102626"/>
            <a:ext cx="2411955" cy="1061549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74CA05-077F-4C4B-89F0-33F834CFB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40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50707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1" name="Content Placeholder 2"/>
          <p:cNvSpPr>
            <a:spLocks noGrp="1"/>
          </p:cNvSpPr>
          <p:nvPr>
            <p:ph idx="1"/>
          </p:nvPr>
        </p:nvSpPr>
        <p:spPr>
          <a:xfrm>
            <a:off x="822325" y="2852936"/>
            <a:ext cx="8642350" cy="3906838"/>
          </a:xfrm>
        </p:spPr>
        <p:txBody>
          <a:bodyPr/>
          <a:lstStyle/>
          <a:p>
            <a:pPr eaLnBrk="1" hangingPunct="1"/>
            <a:r>
              <a:rPr lang="en-GB" sz="5400" dirty="0"/>
              <a:t>work out controls </a:t>
            </a:r>
            <a:r>
              <a:rPr lang="en-GB" sz="6600" dirty="0">
                <a:solidFill>
                  <a:srgbClr val="FF33CC"/>
                </a:solidFill>
                <a:sym typeface="Wingdings" pitchFamily="2" charset="2"/>
              </a:rPr>
              <a:t></a:t>
            </a:r>
            <a:endParaRPr lang="en-GB" sz="5400" dirty="0">
              <a:solidFill>
                <a:srgbClr val="FF33CC"/>
              </a:solidFill>
            </a:endParaRPr>
          </a:p>
          <a:p>
            <a:pPr eaLnBrk="1" hangingPunct="1"/>
            <a:r>
              <a:rPr lang="en-GB" sz="5400" dirty="0"/>
              <a:t>quantify the errors </a:t>
            </a:r>
            <a:r>
              <a:rPr lang="en-GB" sz="5400" dirty="0">
                <a:solidFill>
                  <a:srgbClr val="FF33CC"/>
                </a:solidFill>
                <a:sym typeface="Wingdings" pitchFamily="2" charset="2"/>
              </a:rPr>
              <a:t></a:t>
            </a:r>
            <a:endParaRPr lang="en-GB" sz="5400" dirty="0">
              <a:solidFill>
                <a:srgbClr val="FF33CC"/>
              </a:solidFill>
            </a:endParaRPr>
          </a:p>
          <a:p>
            <a:pPr eaLnBrk="1" hangingPunct="1"/>
            <a:r>
              <a:rPr lang="en-GB" sz="5400" dirty="0">
                <a:sym typeface="Wingdings" pitchFamily="2" charset="2"/>
              </a:rPr>
              <a:t>relate to national targets </a:t>
            </a:r>
            <a:r>
              <a:rPr lang="en-GB" sz="5400" dirty="0">
                <a:solidFill>
                  <a:srgbClr val="FF33CC"/>
                </a:solidFill>
                <a:sym typeface="Wingdings" pitchFamily="2" charset="2"/>
              </a:rPr>
              <a:t></a:t>
            </a:r>
            <a:endParaRPr lang="en-GB" sz="5400" dirty="0">
              <a:solidFill>
                <a:srgbClr val="FF33CC"/>
              </a:solidFill>
            </a:endParaRPr>
          </a:p>
        </p:txBody>
      </p:sp>
      <p:grpSp>
        <p:nvGrpSpPr>
          <p:cNvPr id="176132" name="Group 30"/>
          <p:cNvGrpSpPr>
            <a:grpSpLocks/>
          </p:cNvGrpSpPr>
          <p:nvPr/>
        </p:nvGrpSpPr>
        <p:grpSpPr bwMode="auto">
          <a:xfrm rot="20656586">
            <a:off x="8132070" y="4026069"/>
            <a:ext cx="1460500" cy="882650"/>
            <a:chOff x="6226" y="3519"/>
            <a:chExt cx="1065" cy="530"/>
          </a:xfrm>
        </p:grpSpPr>
        <p:sp>
          <p:nvSpPr>
            <p:cNvPr id="176134" name="Oval 31"/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5" name="AutoShape 32"/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6" name="Oval 33"/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7" name="AutoShape 34"/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8" name="AutoShape 35"/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39" name="Oval 36"/>
            <p:cNvSpPr>
              <a:spLocks noChangeAspect="1" noChangeArrowheads="1"/>
            </p:cNvSpPr>
            <p:nvPr/>
          </p:nvSpPr>
          <p:spPr bwMode="auto">
            <a:xfrm rot="-115323">
              <a:off x="6264" y="3745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76140" name="Arc 37"/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3082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2B6B1B5-A73E-48B6-BDBB-419317762B33}"/>
              </a:ext>
            </a:extLst>
          </p:cNvPr>
          <p:cNvSpPr/>
          <p:nvPr/>
        </p:nvSpPr>
        <p:spPr bwMode="auto">
          <a:xfrm>
            <a:off x="4711452" y="2581601"/>
            <a:ext cx="5184577" cy="22432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>
              <a:lnSpc>
                <a:spcPct val="100000"/>
              </a:lnSpc>
            </a:pPr>
            <a:endParaRPr lang="en-GB" sz="2100">
              <a:solidFill>
                <a:srgbClr val="003082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C08A29-F769-288F-DB42-782F94387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788" y="523755"/>
            <a:ext cx="2411955" cy="11050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Oval 3"/>
          <p:cNvSpPr>
            <a:spLocks noChangeArrowheads="1"/>
          </p:cNvSpPr>
          <p:nvPr/>
        </p:nvSpPr>
        <p:spPr bwMode="auto">
          <a:xfrm>
            <a:off x="1028700" y="2071688"/>
            <a:ext cx="8572500" cy="1524000"/>
          </a:xfrm>
          <a:prstGeom prst="ellipse">
            <a:avLst/>
          </a:prstGeom>
          <a:noFill/>
          <a:ln w="76200">
            <a:noFill/>
            <a:round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80227" name="Rectangle 4"/>
          <p:cNvSpPr>
            <a:spLocks noChangeArrowheads="1"/>
          </p:cNvSpPr>
          <p:nvPr/>
        </p:nvSpPr>
        <p:spPr bwMode="auto">
          <a:xfrm>
            <a:off x="1" y="2780928"/>
            <a:ext cx="9929813" cy="2197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>
              <a:lnSpc>
                <a:spcPct val="100000"/>
              </a:lnSpc>
            </a:pPr>
            <a:r>
              <a:rPr lang="en-US" sz="13800" b="1" dirty="0">
                <a:solidFill>
                  <a:srgbClr val="0069AA"/>
                </a:solidFill>
                <a:latin typeface="Arial" charset="0"/>
                <a:cs typeface="Arial" charset="0"/>
              </a:rPr>
              <a:t>2.115</a:t>
            </a:r>
            <a:endParaRPr lang="en-US" sz="8800" dirty="0">
              <a:solidFill>
                <a:srgbClr val="0069AA"/>
              </a:solidFill>
              <a:latin typeface="Arial" charset="0"/>
              <a:cs typeface="Arial" charset="0"/>
            </a:endParaRPr>
          </a:p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00FF"/>
                </a:solidFill>
                <a:latin typeface="Arial" charset="0"/>
                <a:cs typeface="Arial" charset="0"/>
              </a:rPr>
              <a:t>  </a:t>
            </a:r>
            <a:r>
              <a:rPr lang="en-US" sz="13800" b="1" dirty="0">
                <a:solidFill>
                  <a:srgbClr val="00CC00"/>
                </a:solidFill>
                <a:latin typeface="Arial" charset="0"/>
                <a:cs typeface="Arial" charset="0"/>
              </a:rPr>
              <a:t>1.5</a:t>
            </a:r>
            <a:r>
              <a:rPr lang="en-US" sz="11500" b="1" dirty="0">
                <a:solidFill>
                  <a:srgbClr val="FF00FF"/>
                </a:solidFill>
                <a:latin typeface="Arial" charset="0"/>
                <a:cs typeface="Arial" charset="0"/>
              </a:rPr>
              <a:t>  </a:t>
            </a:r>
            <a:r>
              <a:rPr lang="en-US" sz="11500" dirty="0">
                <a:solidFill>
                  <a:srgbClr val="FF00FF"/>
                </a:solidFill>
                <a:latin typeface="Arial" charset="0"/>
                <a:cs typeface="Arial" charset="0"/>
              </a:rPr>
              <a:t>to</a:t>
            </a:r>
            <a:r>
              <a:rPr lang="en-US" sz="11500" b="1" dirty="0">
                <a:solidFill>
                  <a:srgbClr val="FF00FF"/>
                </a:solidFill>
                <a:latin typeface="Arial" charset="0"/>
                <a:cs typeface="Arial" charset="0"/>
              </a:rPr>
              <a:t>  </a:t>
            </a:r>
            <a:r>
              <a:rPr lang="en-US" sz="13800" b="1" dirty="0">
                <a:solidFill>
                  <a:srgbClr val="FF0000"/>
                </a:solidFill>
                <a:latin typeface="Arial" charset="0"/>
                <a:cs typeface="Arial" charset="0"/>
              </a:rPr>
              <a:t>3.1</a:t>
            </a:r>
            <a:r>
              <a:rPr lang="en-US" sz="11500" b="1" dirty="0">
                <a:solidFill>
                  <a:srgbClr val="FF00FF"/>
                </a:solidFill>
                <a:latin typeface="Arial" charset="0"/>
                <a:cs typeface="Arial" charset="0"/>
              </a:rPr>
              <a:t>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282187" y="26828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6600" kern="0" dirty="0">
                <a:solidFill>
                  <a:srgbClr val="669900"/>
                </a:solidFill>
                <a:latin typeface="Arial"/>
                <a:cs typeface="Arial"/>
              </a:rPr>
              <a:t>know our errors ...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 rot="2107700" flipH="1" flipV="1">
            <a:off x="8923524" y="5716406"/>
            <a:ext cx="1258846" cy="729191"/>
            <a:chOff x="2528" y="3019"/>
            <a:chExt cx="487" cy="211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20000">
              <a:off x="2662" y="3077"/>
              <a:ext cx="353" cy="123"/>
            </a:xfrm>
            <a:prstGeom prst="ellipse">
              <a:avLst/>
            </a:prstGeom>
            <a:solidFill>
              <a:srgbClr val="99FF9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rot="-6900000">
              <a:off x="2514" y="3061"/>
              <a:ext cx="149" cy="121"/>
            </a:xfrm>
            <a:prstGeom prst="rtTriangle">
              <a:avLst/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9" name="AutoShape 7"/>
            <p:cNvSpPr>
              <a:spLocks noChangeArrowheads="1"/>
            </p:cNvSpPr>
            <p:nvPr/>
          </p:nvSpPr>
          <p:spPr bwMode="auto">
            <a:xfrm rot="8760000" flipH="1" flipV="1">
              <a:off x="2841" y="3019"/>
              <a:ext cx="81" cy="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33 w 21600"/>
                <a:gd name="T13" fmla="*/ 4438 h 21600"/>
                <a:gd name="T14" fmla="*/ 17067 w 21600"/>
                <a:gd name="T15" fmla="*/ 1716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  <p:sp>
          <p:nvSpPr>
            <p:cNvPr id="10" name="AutoShape 8"/>
            <p:cNvSpPr>
              <a:spLocks noChangeArrowheads="1"/>
            </p:cNvSpPr>
            <p:nvPr/>
          </p:nvSpPr>
          <p:spPr bwMode="auto">
            <a:xfrm rot="120000">
              <a:off x="2755" y="3198"/>
              <a:ext cx="93" cy="32"/>
            </a:xfrm>
            <a:prstGeom prst="parallelogram">
              <a:avLst>
                <a:gd name="adj" fmla="val 72643"/>
              </a:avLst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 rot="120000">
              <a:off x="2932" y="3151"/>
              <a:ext cx="39" cy="4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 rot="120000">
              <a:off x="2943" y="3168"/>
              <a:ext cx="20" cy="15"/>
            </a:xfrm>
            <a:prstGeom prst="ellipse">
              <a:avLst/>
            </a:prstGeom>
            <a:solidFill>
              <a:schemeClr val="accent1">
                <a:lumMod val="10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3" name="Arc 11"/>
            <p:cNvSpPr>
              <a:spLocks/>
            </p:cNvSpPr>
            <p:nvPr/>
          </p:nvSpPr>
          <p:spPr bwMode="auto">
            <a:xfrm rot="-10680000">
              <a:off x="2960" y="3116"/>
              <a:ext cx="49" cy="24"/>
            </a:xfrm>
            <a:custGeom>
              <a:avLst/>
              <a:gdLst>
                <a:gd name="T0" fmla="*/ 0 w 17211"/>
                <a:gd name="T1" fmla="*/ 0 h 21600"/>
                <a:gd name="T2" fmla="*/ 0 w 17211"/>
                <a:gd name="T3" fmla="*/ 0 h 21600"/>
                <a:gd name="T4" fmla="*/ 0 w 17211"/>
                <a:gd name="T5" fmla="*/ 0 h 21600"/>
                <a:gd name="T6" fmla="*/ 0 60000 65536"/>
                <a:gd name="T7" fmla="*/ 0 60000 65536"/>
                <a:gd name="T8" fmla="*/ 0 60000 65536"/>
                <a:gd name="T9" fmla="*/ 0 w 17211"/>
                <a:gd name="T10" fmla="*/ 0 h 21600"/>
                <a:gd name="T11" fmla="*/ 17211 w 17211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11" h="21600" fill="none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</a:path>
                <a:path w="17211" h="21600" stroke="0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  <a:lnTo>
                    <a:pt x="351" y="21600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1372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6600" dirty="0">
                <a:solidFill>
                  <a:srgbClr val="00B050"/>
                </a:solidFill>
              </a:rPr>
              <a:t>national controls? </a:t>
            </a:r>
          </a:p>
        </p:txBody>
      </p:sp>
      <p:sp>
        <p:nvSpPr>
          <p:cNvPr id="160771" name="Content Placeholder 2"/>
          <p:cNvSpPr>
            <a:spLocks noGrp="1"/>
          </p:cNvSpPr>
          <p:nvPr>
            <p:ph idx="1"/>
          </p:nvPr>
        </p:nvSpPr>
        <p:spPr>
          <a:xfrm>
            <a:off x="822330" y="2186458"/>
            <a:ext cx="8641655" cy="3906838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5400" dirty="0"/>
              <a:t>uniform standards on all discharges?</a:t>
            </a:r>
          </a:p>
          <a:p>
            <a:pPr eaLnBrk="1" hangingPunct="1">
              <a:lnSpc>
                <a:spcPct val="97000"/>
              </a:lnSpc>
            </a:pPr>
            <a:r>
              <a:rPr lang="en-GB" sz="5400" dirty="0">
                <a:solidFill>
                  <a:srgbClr val="FF0000"/>
                </a:solidFill>
              </a:rPr>
              <a:t>a ban on chemicals?</a:t>
            </a:r>
          </a:p>
          <a:p>
            <a:pPr eaLnBrk="1" hangingPunct="1">
              <a:lnSpc>
                <a:spcPct val="97000"/>
              </a:lnSpc>
            </a:pPr>
            <a:r>
              <a:rPr lang="en-GB" sz="5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limits on land-use?</a:t>
            </a:r>
          </a:p>
          <a:p>
            <a:pPr eaLnBrk="1" hangingPunct="1">
              <a:lnSpc>
                <a:spcPct val="97000"/>
              </a:lnSpc>
            </a:pPr>
            <a:endParaRPr lang="en-GB" sz="5400" dirty="0"/>
          </a:p>
          <a:p>
            <a:pPr eaLnBrk="1" hangingPunct="1"/>
            <a:endParaRPr lang="en-GB" sz="5400" dirty="0"/>
          </a:p>
        </p:txBody>
      </p:sp>
      <p:grpSp>
        <p:nvGrpSpPr>
          <p:cNvPr id="4" name="Group 22"/>
          <p:cNvGrpSpPr>
            <a:grpSpLocks/>
          </p:cNvGrpSpPr>
          <p:nvPr/>
        </p:nvGrpSpPr>
        <p:grpSpPr bwMode="auto">
          <a:xfrm rot="10366348" flipH="1" flipV="1">
            <a:off x="7688180" y="4752202"/>
            <a:ext cx="720725" cy="433387"/>
            <a:chOff x="1632" y="3273"/>
            <a:chExt cx="725" cy="367"/>
          </a:xfrm>
        </p:grpSpPr>
        <p:grpSp>
          <p:nvGrpSpPr>
            <p:cNvPr id="5" name="Group 2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9" name="Oval 2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0" name="AutoShape 2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1" name="AutoShape 2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GB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  <p:sp>
            <p:nvSpPr>
              <p:cNvPr id="12" name="AutoShape 2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>
                  <a:lnSpc>
                    <a:spcPct val="100000"/>
                  </a:lnSpc>
                </a:pPr>
                <a:endParaRPr lang="en-US" sz="1400" b="1">
                  <a:solidFill>
                    <a:srgbClr val="0069AA"/>
                  </a:solidFill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6" name="Oval 2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7" name="Freeform 2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1044719 h 17"/>
                <a:gd name="T2" fmla="*/ 4230327 w 39"/>
                <a:gd name="T3" fmla="*/ 1044719 h 17"/>
                <a:gd name="T4" fmla="*/ 7507838 w 39"/>
                <a:gd name="T5" fmla="*/ 901653 h 17"/>
                <a:gd name="T6" fmla="*/ 10617127 w 39"/>
                <a:gd name="T7" fmla="*/ 807283 h 17"/>
                <a:gd name="T8" fmla="*/ 13865550 w 39"/>
                <a:gd name="T9" fmla="*/ 505186 h 17"/>
                <a:gd name="T10" fmla="*/ 16748118 w 39"/>
                <a:gd name="T11" fmla="*/ 233093 h 17"/>
                <a:gd name="T12" fmla="*/ 2050648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eaLnBrk="1" hangingPunct="1">
                <a:lnSpc>
                  <a:spcPct val="100000"/>
                </a:lnSpc>
              </a:pPr>
              <a:endParaRPr lang="en-GB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" name="Oval 3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>
                <a:solidFill>
                  <a:srgbClr val="0069AA"/>
                </a:solidFill>
                <a:latin typeface="Arial" charset="0"/>
                <a:cs typeface="Arial" charset="0"/>
              </a:endParaRPr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Title 1"/>
          <p:cNvSpPr>
            <a:spLocks noGrp="1"/>
          </p:cNvSpPr>
          <p:nvPr>
            <p:ph type="title"/>
          </p:nvPr>
        </p:nvSpPr>
        <p:spPr>
          <a:xfrm>
            <a:off x="174948" y="188640"/>
            <a:ext cx="9937104" cy="1210146"/>
          </a:xfrm>
        </p:spPr>
        <p:txBody>
          <a:bodyPr/>
          <a:lstStyle/>
          <a:p>
            <a:pPr eaLnBrk="1" hangingPunct="1"/>
            <a:r>
              <a:rPr lang="en-GB" sz="5400" dirty="0">
                <a:solidFill>
                  <a:srgbClr val="C00000"/>
                </a:solidFill>
              </a:rPr>
              <a:t>reduced sampling      big errors </a:t>
            </a:r>
          </a:p>
        </p:txBody>
      </p:sp>
      <p:sp>
        <p:nvSpPr>
          <p:cNvPr id="160771" name="Content Placeholder 2"/>
          <p:cNvSpPr>
            <a:spLocks noGrp="1"/>
          </p:cNvSpPr>
          <p:nvPr>
            <p:ph idx="1"/>
          </p:nvPr>
        </p:nvSpPr>
        <p:spPr>
          <a:xfrm>
            <a:off x="534988" y="1916832"/>
            <a:ext cx="9505056" cy="3906838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4000" dirty="0">
                <a:solidFill>
                  <a:srgbClr val="7030A0"/>
                </a:solidFill>
              </a:rPr>
              <a:t>weakens the case for site-by-site controls</a:t>
            </a:r>
          </a:p>
          <a:p>
            <a:pPr eaLnBrk="1" hangingPunct="1">
              <a:lnSpc>
                <a:spcPct val="97000"/>
              </a:lnSpc>
            </a:pPr>
            <a:r>
              <a:rPr lang="en-GB" sz="3600" dirty="0">
                <a:solidFill>
                  <a:srgbClr val="FF6600"/>
                </a:solidFill>
              </a:rPr>
              <a:t>(sometimes ignored         bad decisions)</a:t>
            </a:r>
          </a:p>
          <a:p>
            <a:pPr eaLnBrk="1" hangingPunct="1">
              <a:lnSpc>
                <a:spcPct val="97000"/>
              </a:lnSpc>
            </a:pPr>
            <a:r>
              <a:rPr lang="en-GB" sz="4000" dirty="0"/>
              <a:t>we default to regional or national controls 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</a:rPr>
              <a:t>(uniform permit limits everywhere, a ban on chemicals ?)</a:t>
            </a:r>
            <a:endParaRPr lang="en-GB" sz="4000" dirty="0"/>
          </a:p>
          <a:p>
            <a:pPr eaLnBrk="1" hangingPunct="1">
              <a:lnSpc>
                <a:spcPct val="97000"/>
              </a:lnSpc>
            </a:pPr>
            <a:endParaRPr lang="en-GB" sz="4800" dirty="0"/>
          </a:p>
          <a:p>
            <a:pPr eaLnBrk="1" hangingPunct="1"/>
            <a:endParaRPr lang="en-GB" sz="48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F2B56B62-3422-467E-92E6-F44F2D9482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3500" y="3484455"/>
            <a:ext cx="864096" cy="385796"/>
          </a:xfrm>
          <a:prstGeom prst="rightArrow">
            <a:avLst>
              <a:gd name="adj1" fmla="val 50000"/>
              <a:gd name="adj2" fmla="val 50123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003082"/>
              </a:solidFill>
              <a:effectLst/>
              <a:uLnTx/>
              <a:uFillTx/>
              <a:latin typeface="Arial" charset="0"/>
              <a:ea typeface="+mn-ea"/>
              <a:cs typeface="Arial" pitchFamily="34" charset="0"/>
            </a:endParaRPr>
          </a:p>
        </p:txBody>
      </p:sp>
      <p:sp>
        <p:nvSpPr>
          <p:cNvPr id="5" name="Right Arrow 3">
            <a:extLst>
              <a:ext uri="{FF2B5EF4-FFF2-40B4-BE49-F238E27FC236}">
                <a16:creationId xmlns:a16="http://schemas.microsoft.com/office/drawing/2014/main" id="{B66A7CCD-C7E7-4C77-8C3F-416CA53EB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3620" y="577689"/>
            <a:ext cx="720080" cy="331031"/>
          </a:xfrm>
          <a:prstGeom prst="rightArrow">
            <a:avLst>
              <a:gd name="adj1" fmla="val 44869"/>
              <a:gd name="adj2" fmla="val 50123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003082"/>
              </a:solidFill>
              <a:effectLst/>
              <a:uLnTx/>
              <a:uFillTx/>
              <a:latin typeface="Arial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6600" dirty="0">
                <a:solidFill>
                  <a:srgbClr val="00B050"/>
                </a:solidFill>
              </a:rPr>
              <a:t>national target</a:t>
            </a:r>
          </a:p>
        </p:txBody>
      </p:sp>
      <p:sp>
        <p:nvSpPr>
          <p:cNvPr id="153603" name="Content Placeholder 2"/>
          <p:cNvSpPr>
            <a:spLocks noGrp="1"/>
          </p:cNvSpPr>
          <p:nvPr>
            <p:ph idx="1"/>
          </p:nvPr>
        </p:nvSpPr>
        <p:spPr>
          <a:xfrm>
            <a:off x="282576" y="1755924"/>
            <a:ext cx="9778999" cy="4697412"/>
          </a:xfrm>
        </p:spPr>
        <p:txBody>
          <a:bodyPr/>
          <a:lstStyle/>
          <a:p>
            <a:pPr eaLnBrk="1" hangingPunct="1">
              <a:lnSpc>
                <a:spcPct val="97000"/>
              </a:lnSpc>
            </a:pPr>
            <a:r>
              <a:rPr lang="en-GB" sz="6600" dirty="0"/>
              <a:t>reduce </a:t>
            </a:r>
            <a:r>
              <a:rPr lang="en-GB" sz="7200" u="sng" dirty="0"/>
              <a:t>national</a:t>
            </a:r>
            <a:r>
              <a:rPr lang="en-GB" sz="6600" dirty="0"/>
              <a:t> % of failed sites ... </a:t>
            </a:r>
            <a:r>
              <a:rPr lang="en-GB" sz="6600" dirty="0">
                <a:solidFill>
                  <a:srgbClr val="FF33CC"/>
                </a:solidFill>
              </a:rPr>
              <a:t>(not named failed sites)</a:t>
            </a:r>
          </a:p>
          <a:p>
            <a:pPr eaLnBrk="1" hangingPunct="1">
              <a:lnSpc>
                <a:spcPct val="97000"/>
              </a:lnSpc>
            </a:pPr>
            <a:endParaRPr lang="en-GB" sz="4400" dirty="0"/>
          </a:p>
          <a:p>
            <a:pPr eaLnBrk="1" hangingPunct="1"/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82980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07"/>
    </mc:Choice>
    <mc:Fallback xmlns="">
      <p:transition spd="slow" advTm="39207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CC27D-77AA-4649-9FDA-AD24C43B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988" y="260648"/>
            <a:ext cx="9289032" cy="1143000"/>
          </a:xfrm>
        </p:spPr>
        <p:txBody>
          <a:bodyPr/>
          <a:lstStyle/>
          <a:p>
            <a:r>
              <a:rPr lang="en-GB" sz="7200" dirty="0">
                <a:solidFill>
                  <a:srgbClr val="9900CC"/>
                </a:solidFill>
              </a:rPr>
              <a:t>national target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92C29-A6F9-4780-BE74-E418D7FFC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980" y="2554560"/>
            <a:ext cx="9649072" cy="3898776"/>
          </a:xfrm>
        </p:spPr>
        <p:txBody>
          <a:bodyPr/>
          <a:lstStyle/>
          <a:p>
            <a:pPr marL="0" indent="0">
              <a:buClr>
                <a:schemeClr val="accent3">
                  <a:lumMod val="65000"/>
                </a:schemeClr>
              </a:buClr>
              <a:buSzPct val="105000"/>
              <a:buNone/>
            </a:pPr>
            <a:r>
              <a:rPr lang="en-GB" sz="8000" b="0" dirty="0"/>
              <a:t>76% of rivers </a:t>
            </a:r>
            <a:r>
              <a:rPr lang="en-GB" sz="115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GOOD</a:t>
            </a:r>
            <a:r>
              <a:rPr lang="en-GB" sz="8000" b="0" dirty="0"/>
              <a:t> by 2027 ?</a:t>
            </a:r>
          </a:p>
          <a:p>
            <a:pPr>
              <a:buClr>
                <a:schemeClr val="accent3">
                  <a:lumMod val="65000"/>
                </a:schemeClr>
              </a:buClr>
              <a:buSzPct val="105000"/>
            </a:pPr>
            <a:endParaRPr lang="en-GB" sz="4800" b="0" dirty="0"/>
          </a:p>
          <a:p>
            <a:pPr marL="0" indent="0">
              <a:buClr>
                <a:schemeClr val="accent3">
                  <a:lumMod val="65000"/>
                </a:schemeClr>
              </a:buClr>
              <a:buSzPct val="105000"/>
              <a:buNone/>
            </a:pPr>
            <a:endParaRPr lang="en-GB" sz="4800" b="0" dirty="0">
              <a:solidFill>
                <a:srgbClr val="00B050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C45D693-12AA-4596-B61C-8172A5951F44}"/>
              </a:ext>
            </a:extLst>
          </p:cNvPr>
          <p:cNvGrpSpPr>
            <a:grpSpLocks/>
          </p:cNvGrpSpPr>
          <p:nvPr/>
        </p:nvGrpSpPr>
        <p:grpSpPr bwMode="auto">
          <a:xfrm rot="20220303">
            <a:off x="8401359" y="2018403"/>
            <a:ext cx="1113092" cy="769301"/>
            <a:chOff x="6226" y="3519"/>
            <a:chExt cx="1065" cy="53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7C4DA10-58B9-4157-8BF4-E526417093B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26" y="3719"/>
              <a:ext cx="686" cy="196"/>
            </a:xfrm>
            <a:prstGeom prst="ellipse">
              <a:avLst/>
            </a:prstGeom>
            <a:solidFill>
              <a:srgbClr val="FF9933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33" name="AutoShape 32">
              <a:extLst>
                <a:ext uri="{FF2B5EF4-FFF2-40B4-BE49-F238E27FC236}">
                  <a16:creationId xmlns:a16="http://schemas.microsoft.com/office/drawing/2014/main" id="{CFE4A57B-0431-46DC-A744-31F6FAAACB0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344677">
              <a:off x="6999" y="3519"/>
              <a:ext cx="292" cy="415"/>
            </a:xfrm>
            <a:prstGeom prst="rtTriangl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AFA5FC-1C06-4FE0-87FC-77074A059C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115323">
              <a:off x="6273" y="3724"/>
              <a:ext cx="83" cy="76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35" name="AutoShape 34">
              <a:extLst>
                <a:ext uri="{FF2B5EF4-FFF2-40B4-BE49-F238E27FC236}">
                  <a16:creationId xmlns:a16="http://schemas.microsoft.com/office/drawing/2014/main" id="{16C54CBA-8391-408E-BB3D-7D3B3055A68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-4435323" flipH="1" flipV="1">
              <a:off x="6482" y="3805"/>
              <a:ext cx="191" cy="29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24 w 21600"/>
                <a:gd name="T13" fmla="*/ 4509 h 21600"/>
                <a:gd name="T14" fmla="*/ 17076 w 21600"/>
                <a:gd name="T15" fmla="*/ 17091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/>
            </a:p>
          </p:txBody>
        </p:sp>
        <p:sp>
          <p:nvSpPr>
            <p:cNvPr id="36" name="AutoShape 35">
              <a:extLst>
                <a:ext uri="{FF2B5EF4-FFF2-40B4-BE49-F238E27FC236}">
                  <a16:creationId xmlns:a16="http://schemas.microsoft.com/office/drawing/2014/main" id="{CFEC6B4A-18A8-432B-854D-7710561BBF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44677">
              <a:off x="6534" y="3627"/>
              <a:ext cx="355" cy="100"/>
            </a:xfrm>
            <a:prstGeom prst="parallelogram">
              <a:avLst>
                <a:gd name="adj" fmla="val 88734"/>
              </a:avLst>
            </a:prstGeom>
            <a:gradFill rotWithShape="0">
              <a:gsLst>
                <a:gs pos="0">
                  <a:srgbClr val="FFFF00"/>
                </a:gs>
                <a:gs pos="100000">
                  <a:srgbClr val="FF0033"/>
                </a:gs>
              </a:gsLst>
              <a:lin ang="0" scaled="1"/>
            </a:gra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6546524-D6C5-44DF-842B-053CE30ACB1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1484677">
              <a:off x="6314" y="3730"/>
              <a:ext cx="34" cy="2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</a:pPr>
              <a:endParaRPr lang="en-US" sz="1400" b="1" dirty="0">
                <a:solidFill>
                  <a:srgbClr val="003082"/>
                </a:solidFill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172B0EA4-42FF-4773-ACDA-9A1734A9D3C5}"/>
                </a:ext>
              </a:extLst>
            </p:cNvPr>
            <p:cNvSpPr>
              <a:spLocks noChangeAspect="1"/>
            </p:cNvSpPr>
            <p:nvPr/>
          </p:nvSpPr>
          <p:spPr bwMode="auto">
            <a:xfrm rot="10684677">
              <a:off x="6249" y="3827"/>
              <a:ext cx="122" cy="38"/>
            </a:xfrm>
            <a:custGeom>
              <a:avLst/>
              <a:gdLst>
                <a:gd name="T0" fmla="*/ 0 w 21600"/>
                <a:gd name="T1" fmla="*/ 0 h 21598"/>
                <a:gd name="T2" fmla="*/ 0 w 21600"/>
                <a:gd name="T3" fmla="*/ 0 h 21598"/>
                <a:gd name="T4" fmla="*/ 0 w 21600"/>
                <a:gd name="T5" fmla="*/ 0 h 2159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98"/>
                <a:gd name="T11" fmla="*/ 21600 w 21600"/>
                <a:gd name="T12" fmla="*/ 21598 h 2159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98" fill="none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</a:path>
                <a:path w="21600" h="21598" stroke="0" extrusionOk="0">
                  <a:moveTo>
                    <a:pt x="0" y="21598"/>
                  </a:moveTo>
                  <a:cubicBezTo>
                    <a:pt x="0" y="9781"/>
                    <a:pt x="9494" y="158"/>
                    <a:pt x="21309" y="-1"/>
                  </a:cubicBezTo>
                  <a:lnTo>
                    <a:pt x="21600" y="21598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4871159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ChangeArrowheads="1"/>
          </p:cNvSpPr>
          <p:nvPr/>
        </p:nvSpPr>
        <p:spPr bwMode="auto">
          <a:xfrm>
            <a:off x="390972" y="4260099"/>
            <a:ext cx="10585176" cy="2535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endParaRPr lang="en-GB" sz="6000" dirty="0">
              <a:solidFill>
                <a:srgbClr val="00B050"/>
              </a:solidFill>
              <a:cs typeface="Arial" charset="0"/>
            </a:endParaRPr>
          </a:p>
          <a:p>
            <a:pPr marL="685800" indent="-685800" algn="l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5400" dirty="0">
                <a:solidFill>
                  <a:srgbClr val="0070C0"/>
                </a:solidFill>
                <a:cs typeface="Arial" charset="0"/>
              </a:rPr>
              <a:t>more than one pollutant ?</a:t>
            </a:r>
          </a:p>
          <a:p>
            <a:pPr marL="685800" indent="-685800" algn="l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5400" dirty="0">
              <a:solidFill>
                <a:srgbClr val="0070C0"/>
              </a:solidFill>
              <a:cs typeface="Arial" charset="0"/>
            </a:endParaRPr>
          </a:p>
          <a:p>
            <a:pPr marL="685800" indent="-685800" algn="l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5400" dirty="0">
                <a:solidFill>
                  <a:srgbClr val="0070C0"/>
                </a:solidFill>
                <a:cs typeface="Arial" charset="0"/>
              </a:rPr>
              <a:t>does</a:t>
            </a:r>
            <a:r>
              <a:rPr lang="en-GB" sz="5400" dirty="0">
                <a:solidFill>
                  <a:schemeClr val="accent5">
                    <a:lumMod val="50000"/>
                  </a:schemeClr>
                </a:solidFill>
                <a:cs typeface="Arial" charset="0"/>
              </a:rPr>
              <a:t> </a:t>
            </a:r>
            <a:r>
              <a:rPr lang="en-GB" sz="5400" dirty="0">
                <a:solidFill>
                  <a:srgbClr val="FF0000"/>
                </a:solidFill>
                <a:cs typeface="Arial" charset="0"/>
              </a:rPr>
              <a:t>One out – All out </a:t>
            </a:r>
            <a:r>
              <a:rPr lang="en-GB" sz="5400" dirty="0">
                <a:solidFill>
                  <a:srgbClr val="0070C0"/>
                </a:solidFill>
                <a:cs typeface="Arial" charset="0"/>
              </a:rPr>
              <a:t>apply ?</a:t>
            </a:r>
          </a:p>
          <a:p>
            <a:pPr marL="685800" indent="-685800" algn="l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5400" dirty="0">
              <a:solidFill>
                <a:srgbClr val="0070C0"/>
              </a:solidFill>
              <a:cs typeface="Arial" charset="0"/>
            </a:endParaRPr>
          </a:p>
          <a:p>
            <a:pPr algn="r">
              <a:lnSpc>
                <a:spcPct val="100000"/>
              </a:lnSpc>
            </a:pPr>
            <a:endParaRPr lang="en-GB" sz="6600" dirty="0">
              <a:solidFill>
                <a:srgbClr val="00B050"/>
              </a:solidFill>
              <a:cs typeface="Arial" charset="0"/>
            </a:endParaRPr>
          </a:p>
          <a:p>
            <a:pPr algn="r">
              <a:lnSpc>
                <a:spcPct val="100000"/>
              </a:lnSpc>
            </a:pPr>
            <a:endParaRPr lang="en-GB" sz="9600" dirty="0">
              <a:solidFill>
                <a:srgbClr val="00B050"/>
              </a:solidFill>
              <a:latin typeface="Comic Sans MS" pitchFamily="66" charset="0"/>
            </a:endParaRPr>
          </a:p>
          <a:p>
            <a:pPr algn="r">
              <a:lnSpc>
                <a:spcPct val="100000"/>
              </a:lnSpc>
            </a:pPr>
            <a:endParaRPr lang="en-GB" sz="9600" dirty="0">
              <a:solidFill>
                <a:srgbClr val="00B050"/>
              </a:solidFill>
              <a:latin typeface="Comic Sans MS" pitchFamily="66" charset="0"/>
            </a:endParaRPr>
          </a:p>
        </p:txBody>
      </p:sp>
      <p:sp>
        <p:nvSpPr>
          <p:cNvPr id="3" name="AutoShape 1026"/>
          <p:cNvSpPr>
            <a:spLocks noChangeArrowheads="1"/>
          </p:cNvSpPr>
          <p:nvPr/>
        </p:nvSpPr>
        <p:spPr bwMode="auto">
          <a:xfrm>
            <a:off x="1526060" y="260648"/>
            <a:ext cx="6855991" cy="1314611"/>
          </a:xfrm>
          <a:prstGeom prst="roundRect">
            <a:avLst>
              <a:gd name="adj" fmla="val 12495"/>
            </a:avLst>
          </a:prstGeom>
          <a:noFill/>
          <a:ln w="12700">
            <a:noFill/>
            <a:round/>
            <a:headEnd/>
            <a:tailEnd/>
          </a:ln>
        </p:spPr>
        <p:txBody>
          <a:bodyPr wrap="none" lIns="111125" tIns="55562" rIns="111125" bIns="55562" anchor="ctr">
            <a:spAutoFit/>
          </a:bodyPr>
          <a:lstStyle/>
          <a:p>
            <a:pPr defTabSz="1096963">
              <a:lnSpc>
                <a:spcPct val="100000"/>
              </a:lnSpc>
            </a:pPr>
            <a:r>
              <a:rPr lang="en-GB" sz="7200" dirty="0">
                <a:solidFill>
                  <a:srgbClr val="00B050"/>
                </a:solidFill>
              </a:rPr>
              <a:t>complications ?</a:t>
            </a:r>
          </a:p>
        </p:txBody>
      </p:sp>
    </p:spTree>
    <p:extLst>
      <p:ext uri="{BB962C8B-B14F-4D97-AF65-F5344CB8AC3E}">
        <p14:creationId xmlns:p14="http://schemas.microsoft.com/office/powerpoint/2010/main" val="27207914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CC27D-77AA-4649-9FDA-AD24C43B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988" y="260648"/>
            <a:ext cx="9289032" cy="925760"/>
          </a:xfrm>
        </p:spPr>
        <p:txBody>
          <a:bodyPr/>
          <a:lstStyle/>
          <a:p>
            <a:r>
              <a:rPr lang="en-GB" sz="5400" dirty="0">
                <a:solidFill>
                  <a:srgbClr val="9900CC"/>
                </a:solidFill>
              </a:rPr>
              <a:t>Bon Ferroni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92C29-A6F9-4780-BE74-E418D7FFC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964" y="1556792"/>
            <a:ext cx="9793088" cy="3898776"/>
          </a:xfrm>
        </p:spPr>
        <p:txBody>
          <a:bodyPr/>
          <a:lstStyle/>
          <a:p>
            <a:pPr>
              <a:buClr>
                <a:schemeClr val="accent3">
                  <a:lumMod val="65000"/>
                </a:schemeClr>
              </a:buClr>
              <a:buSzPct val="105000"/>
            </a:pPr>
            <a:r>
              <a:rPr lang="en-GB" sz="4000" b="0" dirty="0"/>
              <a:t>a site must meet standards for </a:t>
            </a:r>
            <a:r>
              <a:rPr lang="en-GB" sz="4400" b="1" u="sng" dirty="0"/>
              <a:t>6</a:t>
            </a:r>
            <a:r>
              <a:rPr lang="en-GB" sz="4000" b="0" dirty="0"/>
              <a:t> pollutants</a:t>
            </a:r>
          </a:p>
          <a:p>
            <a:pPr>
              <a:buClr>
                <a:schemeClr val="accent3">
                  <a:lumMod val="65000"/>
                </a:schemeClr>
              </a:buClr>
              <a:buSzPct val="105000"/>
            </a:pPr>
            <a:r>
              <a:rPr lang="en-GB" sz="4000" dirty="0">
                <a:solidFill>
                  <a:srgbClr val="00B050"/>
                </a:solidFill>
              </a:rPr>
              <a:t>i</a:t>
            </a:r>
            <a:r>
              <a:rPr lang="en-GB" sz="4000" b="0" dirty="0">
                <a:solidFill>
                  <a:srgbClr val="00B050"/>
                </a:solidFill>
              </a:rPr>
              <a:t>f each risks a wrong report of failure in 1 year in 10 </a:t>
            </a:r>
          </a:p>
          <a:p>
            <a:pPr>
              <a:buClr>
                <a:schemeClr val="accent3">
                  <a:lumMod val="65000"/>
                </a:schemeClr>
              </a:buClr>
              <a:buSzPct val="105000"/>
            </a:pPr>
            <a:r>
              <a:rPr lang="en-GB" sz="4000" b="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the site will “fail” 5 years in 10 </a:t>
            </a:r>
          </a:p>
          <a:p>
            <a:pPr>
              <a:buClr>
                <a:schemeClr val="accent3">
                  <a:lumMod val="65000"/>
                </a:schemeClr>
              </a:buClr>
              <a:buSzPct val="105000"/>
            </a:pPr>
            <a:r>
              <a:rPr lang="en-GB" sz="4000" b="0" dirty="0">
                <a:solidFill>
                  <a:srgbClr val="FF0000"/>
                </a:solidFill>
              </a:rPr>
              <a:t>with </a:t>
            </a:r>
            <a:r>
              <a:rPr lang="en-GB" sz="4400" b="1" u="sng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en-GB" sz="4000" b="0" dirty="0">
                <a:solidFill>
                  <a:srgbClr val="FF0000"/>
                </a:solidFill>
              </a:rPr>
              <a:t> standards this rises to 9 in 10</a:t>
            </a:r>
            <a:r>
              <a:rPr lang="en-GB" sz="4000" b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505622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ChangeArrowheads="1"/>
          </p:cNvSpPr>
          <p:nvPr/>
        </p:nvSpPr>
        <p:spPr bwMode="auto">
          <a:xfrm>
            <a:off x="342901" y="152400"/>
            <a:ext cx="9753600" cy="1219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consequences</a:t>
            </a: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00279F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 </a:t>
            </a: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of </a:t>
            </a: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One-out – All-out</a:t>
            </a: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 ...</a:t>
            </a:r>
          </a:p>
        </p:txBody>
      </p:sp>
      <p:sp>
        <p:nvSpPr>
          <p:cNvPr id="120836" name="Rectangle 4"/>
          <p:cNvSpPr>
            <a:spLocks noChangeArrowheads="1"/>
          </p:cNvSpPr>
          <p:nvPr/>
        </p:nvSpPr>
        <p:spPr bwMode="auto">
          <a:xfrm>
            <a:off x="1903471" y="5041900"/>
            <a:ext cx="7844680" cy="76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FC0128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more reported failed rivers </a:t>
            </a: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... even when there are actually less!</a:t>
            </a:r>
          </a:p>
        </p:txBody>
      </p:sp>
      <p:sp>
        <p:nvSpPr>
          <p:cNvPr id="118789" name="Rectangle 8"/>
          <p:cNvSpPr>
            <a:spLocks noChangeArrowheads="1"/>
          </p:cNvSpPr>
          <p:nvPr/>
        </p:nvSpPr>
        <p:spPr bwMode="auto">
          <a:xfrm>
            <a:off x="534988" y="2133600"/>
            <a:ext cx="8303467" cy="685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sng" strike="noStrike" kern="1200" cap="none" spc="0" normalizeH="0" baseline="0" noProof="0" dirty="0">
                <a:ln>
                  <a:noFill/>
                </a:ln>
                <a:solidFill>
                  <a:srgbClr val="B7C6FE">
                    <a:lumMod val="5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10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B7C6FE">
                    <a:lumMod val="5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 determinands in 2017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B7C6FE">
                  <a:lumMod val="50000"/>
                </a:srgbClr>
              </a:solidFill>
              <a:effectLst/>
              <a:uLnTx/>
              <a:uFillTx/>
              <a:latin typeface="Arial" charset="0"/>
              <a:ea typeface="+mn-ea"/>
              <a:cs typeface="Arial" pitchFamily="34" charset="0"/>
            </a:endParaRPr>
          </a:p>
        </p:txBody>
      </p:sp>
      <p:grpSp>
        <p:nvGrpSpPr>
          <p:cNvPr id="120838" name="Group 17"/>
          <p:cNvGrpSpPr>
            <a:grpSpLocks/>
          </p:cNvGrpSpPr>
          <p:nvPr/>
        </p:nvGrpSpPr>
        <p:grpSpPr bwMode="auto">
          <a:xfrm>
            <a:off x="516516" y="4953000"/>
            <a:ext cx="968375" cy="939800"/>
            <a:chOff x="376" y="3184"/>
            <a:chExt cx="610" cy="592"/>
          </a:xfrm>
        </p:grpSpPr>
        <p:sp>
          <p:nvSpPr>
            <p:cNvPr id="120844" name="Oval 12"/>
            <p:cNvSpPr>
              <a:spLocks noChangeArrowheads="1"/>
            </p:cNvSpPr>
            <p:nvPr/>
          </p:nvSpPr>
          <p:spPr bwMode="auto">
            <a:xfrm>
              <a:off x="376" y="3184"/>
              <a:ext cx="610" cy="592"/>
            </a:xfrm>
            <a:prstGeom prst="ellipse">
              <a:avLst/>
            </a:prstGeom>
            <a:solidFill>
              <a:schemeClr val="hlink"/>
            </a:solidFill>
            <a:ln w="508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endParaRPr>
            </a:p>
          </p:txBody>
        </p:sp>
        <p:sp>
          <p:nvSpPr>
            <p:cNvPr id="120845" name="Oval 13"/>
            <p:cNvSpPr>
              <a:spLocks noChangeArrowheads="1"/>
            </p:cNvSpPr>
            <p:nvPr/>
          </p:nvSpPr>
          <p:spPr bwMode="auto">
            <a:xfrm>
              <a:off x="504" y="3312"/>
              <a:ext cx="432" cy="432"/>
            </a:xfrm>
            <a:prstGeom prst="ellipse">
              <a:avLst/>
            </a:prstGeom>
            <a:solidFill>
              <a:schemeClr val="hlink"/>
            </a:solidFill>
            <a:ln w="127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endParaRPr>
            </a:p>
          </p:txBody>
        </p:sp>
        <p:sp>
          <p:nvSpPr>
            <p:cNvPr id="120846" name="Rectangle 14"/>
            <p:cNvSpPr>
              <a:spLocks noChangeArrowheads="1"/>
            </p:cNvSpPr>
            <p:nvPr/>
          </p:nvSpPr>
          <p:spPr bwMode="auto">
            <a:xfrm>
              <a:off x="744" y="3360"/>
              <a:ext cx="96" cy="96"/>
            </a:xfrm>
            <a:prstGeom prst="rect">
              <a:avLst/>
            </a:prstGeom>
            <a:solidFill>
              <a:schemeClr val="hlink"/>
            </a:solidFill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Wingdings" pitchFamily="2" charset="2"/>
                  <a:ea typeface="+mn-ea"/>
                  <a:cs typeface="Arial" pitchFamily="34" charset="0"/>
                </a:rPr>
                <a:t></a:t>
              </a:r>
            </a:p>
          </p:txBody>
        </p:sp>
        <p:sp>
          <p:nvSpPr>
            <p:cNvPr id="120847" name="Rectangle 15"/>
            <p:cNvSpPr>
              <a:spLocks noChangeArrowheads="1"/>
            </p:cNvSpPr>
            <p:nvPr/>
          </p:nvSpPr>
          <p:spPr bwMode="auto">
            <a:xfrm>
              <a:off x="456" y="3360"/>
              <a:ext cx="48" cy="96"/>
            </a:xfrm>
            <a:prstGeom prst="rect">
              <a:avLst/>
            </a:prstGeom>
            <a:solidFill>
              <a:schemeClr val="hlink"/>
            </a:solidFill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Wingdings" pitchFamily="2" charset="2"/>
                  <a:ea typeface="+mn-ea"/>
                  <a:cs typeface="Arial" pitchFamily="34" charset="0"/>
                </a:rPr>
                <a:t></a:t>
              </a:r>
            </a:p>
          </p:txBody>
        </p:sp>
        <p:sp>
          <p:nvSpPr>
            <p:cNvPr id="120848" name="Oval 16"/>
            <p:cNvSpPr>
              <a:spLocks noChangeArrowheads="1"/>
            </p:cNvSpPr>
            <p:nvPr/>
          </p:nvSpPr>
          <p:spPr bwMode="auto">
            <a:xfrm>
              <a:off x="623" y="3489"/>
              <a:ext cx="145" cy="217"/>
            </a:xfrm>
            <a:prstGeom prst="ellipse">
              <a:avLst/>
            </a:prstGeom>
            <a:solidFill>
              <a:schemeClr val="tx1"/>
            </a:solidFill>
            <a:ln w="254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endParaRPr>
            </a:p>
          </p:txBody>
        </p:sp>
      </p:grpSp>
      <p:sp>
        <p:nvSpPr>
          <p:cNvPr id="17" name="Rectangle 8">
            <a:extLst>
              <a:ext uri="{FF2B5EF4-FFF2-40B4-BE49-F238E27FC236}">
                <a16:creationId xmlns:a16="http://schemas.microsoft.com/office/drawing/2014/main" id="{AC98AEF4-72C2-4620-B015-F3CBEA485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988" y="3319264"/>
            <a:ext cx="8303467" cy="685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25</a:t>
            </a: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+mn-ea"/>
                <a:cs typeface="Arial" pitchFamily="34" charset="0"/>
              </a:rPr>
              <a:t> determinands in 2027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rial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46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5"/>
    </mc:Choice>
    <mc:Fallback xmlns="">
      <p:transition spd="slow" advTm="24045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ChangeArrowheads="1"/>
          </p:cNvSpPr>
          <p:nvPr/>
        </p:nvSpPr>
        <p:spPr bwMode="auto">
          <a:xfrm>
            <a:off x="246956" y="142923"/>
            <a:ext cx="9433048" cy="56224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r" defTabSz="1352550"/>
            <a:r>
              <a:rPr lang="en-US" sz="8800" dirty="0">
                <a:solidFill>
                  <a:srgbClr val="005991"/>
                </a:solidFill>
              </a:rPr>
              <a:t>we must have sensible national targets !!</a:t>
            </a:r>
          </a:p>
          <a:p>
            <a:pPr algn="r" defTabSz="1352550"/>
            <a:endParaRPr lang="en-US" sz="4400" dirty="0">
              <a:solidFill>
                <a:srgbClr val="FF0000"/>
              </a:solidFill>
            </a:endParaRPr>
          </a:p>
          <a:p>
            <a:pPr algn="r" defTabSz="1352550"/>
            <a:r>
              <a:rPr lang="en-US" sz="4400" dirty="0">
                <a:solidFill>
                  <a:srgbClr val="FF0000"/>
                </a:solidFill>
              </a:rPr>
              <a:t>or deterioration will be reported whilst rivers are actually improving</a:t>
            </a:r>
          </a:p>
        </p:txBody>
      </p:sp>
    </p:spTree>
    <p:extLst>
      <p:ext uri="{BB962C8B-B14F-4D97-AF65-F5344CB8AC3E}">
        <p14:creationId xmlns:p14="http://schemas.microsoft.com/office/powerpoint/2010/main" val="2863227040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895350" y="1705031"/>
            <a:ext cx="8280598" cy="284629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l" defTabSz="1352550">
              <a:lnSpc>
                <a:spcPct val="100000"/>
              </a:lnSpc>
              <a:defRPr/>
            </a:pPr>
            <a:r>
              <a:rPr lang="en-US" sz="8800" dirty="0">
                <a:solidFill>
                  <a:srgbClr val="005991"/>
                </a:solidFill>
                <a:latin typeface="Arial" charset="0"/>
                <a:cs typeface="Arial" charset="0"/>
              </a:rPr>
              <a:t>new standard for a pollutant ?</a:t>
            </a:r>
            <a:endParaRPr lang="en-US" sz="5400" dirty="0">
              <a:solidFill>
                <a:srgbClr val="005991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282396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ChangeArrowheads="1"/>
          </p:cNvSpPr>
          <p:nvPr/>
        </p:nvSpPr>
        <p:spPr bwMode="auto">
          <a:xfrm>
            <a:off x="571500" y="5949986"/>
            <a:ext cx="9144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4400">
              <a:solidFill>
                <a:srgbClr val="3333CC"/>
              </a:solidFill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 rot="8488215" flipH="1" flipV="1">
            <a:off x="8769552" y="2049815"/>
            <a:ext cx="719667" cy="433387"/>
            <a:chOff x="1632" y="3273"/>
            <a:chExt cx="725" cy="367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27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8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9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30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24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25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26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 rot="7301055" flipH="1" flipV="1">
            <a:off x="7532994" y="4591891"/>
            <a:ext cx="721077" cy="433387"/>
            <a:chOff x="1632" y="3273"/>
            <a:chExt cx="725" cy="367"/>
          </a:xfrm>
        </p:grpSpPr>
        <p:grpSp>
          <p:nvGrpSpPr>
            <p:cNvPr id="5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19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0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1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22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16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17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18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</a:endParaRPr>
            </a:p>
          </p:txBody>
        </p:sp>
      </p:grpSp>
      <p:sp>
        <p:nvSpPr>
          <p:cNvPr id="156678" name="Rectangle 40"/>
          <p:cNvSpPr>
            <a:spLocks noChangeArrowheads="1"/>
          </p:cNvSpPr>
          <p:nvPr/>
        </p:nvSpPr>
        <p:spPr bwMode="auto">
          <a:xfrm rot="10800000" flipV="1">
            <a:off x="744679" y="791729"/>
            <a:ext cx="7437962" cy="17795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7200" dirty="0">
                <a:solidFill>
                  <a:srgbClr val="00B050"/>
                </a:solidFill>
              </a:rPr>
              <a:t>new standard for phosphorus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7200" dirty="0">
                <a:solidFill>
                  <a:srgbClr val="FF0000"/>
                </a:solidFill>
              </a:rPr>
              <a:t>cost = £</a:t>
            </a:r>
            <a:r>
              <a:rPr lang="en-GB" sz="8800" b="1" dirty="0">
                <a:solidFill>
                  <a:srgbClr val="FF0000"/>
                </a:solidFill>
              </a:rPr>
              <a:t>6</a:t>
            </a:r>
            <a:r>
              <a:rPr lang="en-GB" sz="7200" b="1" dirty="0">
                <a:solidFill>
                  <a:srgbClr val="FF0000"/>
                </a:solidFill>
              </a:rPr>
              <a:t> </a:t>
            </a:r>
            <a:r>
              <a:rPr lang="en-GB" sz="7200" dirty="0">
                <a:solidFill>
                  <a:srgbClr val="FF0000"/>
                </a:solidFill>
              </a:rPr>
              <a:t>billion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7200" dirty="0">
              <a:solidFill>
                <a:srgbClr val="333399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4800" dirty="0">
                <a:solidFill>
                  <a:srgbClr val="00B0F0"/>
                </a:solidFill>
              </a:rPr>
              <a:t>unaffordable?</a:t>
            </a:r>
          </a:p>
          <a:p>
            <a:pPr marL="2057400" lvl="4" indent="-228600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4400" dirty="0">
              <a:solidFill>
                <a:srgbClr val="333399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000" dirty="0">
              <a:solidFill>
                <a:srgbClr val="0069AA"/>
              </a:solidFill>
            </a:endParaRPr>
          </a:p>
        </p:txBody>
      </p:sp>
      <p:grpSp>
        <p:nvGrpSpPr>
          <p:cNvPr id="6" name="Group 12"/>
          <p:cNvGrpSpPr>
            <a:grpSpLocks/>
          </p:cNvGrpSpPr>
          <p:nvPr/>
        </p:nvGrpSpPr>
        <p:grpSpPr bwMode="auto">
          <a:xfrm rot="9824210" flipH="1" flipV="1">
            <a:off x="8905525" y="1339850"/>
            <a:ext cx="721078" cy="433388"/>
            <a:chOff x="1632" y="3273"/>
            <a:chExt cx="725" cy="367"/>
          </a:xfrm>
        </p:grpSpPr>
        <p:grpSp>
          <p:nvGrpSpPr>
            <p:cNvPr id="7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11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12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13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14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08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09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10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8" name="Group 3"/>
          <p:cNvGrpSpPr>
            <a:grpSpLocks/>
          </p:cNvGrpSpPr>
          <p:nvPr/>
        </p:nvGrpSpPr>
        <p:grpSpPr bwMode="auto">
          <a:xfrm rot="7472754" flipH="1" flipV="1">
            <a:off x="8621399" y="3045278"/>
            <a:ext cx="811213" cy="385234"/>
            <a:chOff x="1632" y="3273"/>
            <a:chExt cx="725" cy="367"/>
          </a:xfrm>
        </p:grpSpPr>
        <p:grpSp>
          <p:nvGrpSpPr>
            <p:cNvPr id="9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03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04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05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06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00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01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02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0" name="Group 12"/>
          <p:cNvGrpSpPr>
            <a:grpSpLocks/>
          </p:cNvGrpSpPr>
          <p:nvPr/>
        </p:nvGrpSpPr>
        <p:grpSpPr bwMode="auto">
          <a:xfrm rot="7472754" flipH="1" flipV="1">
            <a:off x="7702501" y="2991611"/>
            <a:ext cx="811213" cy="385234"/>
            <a:chOff x="1632" y="3273"/>
            <a:chExt cx="725" cy="367"/>
          </a:xfrm>
        </p:grpSpPr>
        <p:grpSp>
          <p:nvGrpSpPr>
            <p:cNvPr id="11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695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96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97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698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692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693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694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2" name="Group 12"/>
          <p:cNvGrpSpPr>
            <a:grpSpLocks/>
          </p:cNvGrpSpPr>
          <p:nvPr/>
        </p:nvGrpSpPr>
        <p:grpSpPr bwMode="auto">
          <a:xfrm rot="8808749" flipH="1" flipV="1">
            <a:off x="8134452" y="2391559"/>
            <a:ext cx="721077" cy="433387"/>
            <a:chOff x="1632" y="3273"/>
            <a:chExt cx="725" cy="367"/>
          </a:xfrm>
        </p:grpSpPr>
        <p:grpSp>
          <p:nvGrpSpPr>
            <p:cNvPr id="13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687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88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89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690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684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685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686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739994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Oval 3"/>
          <p:cNvSpPr>
            <a:spLocks noChangeArrowheads="1"/>
          </p:cNvSpPr>
          <p:nvPr/>
        </p:nvSpPr>
        <p:spPr bwMode="auto">
          <a:xfrm>
            <a:off x="1028700" y="2071688"/>
            <a:ext cx="8572500" cy="1524000"/>
          </a:xfrm>
          <a:prstGeom prst="ellipse">
            <a:avLst/>
          </a:prstGeom>
          <a:noFill/>
          <a:ln w="76200">
            <a:noFill/>
            <a:round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80227" name="Rectangle 4"/>
          <p:cNvSpPr>
            <a:spLocks noChangeArrowheads="1"/>
          </p:cNvSpPr>
          <p:nvPr/>
        </p:nvSpPr>
        <p:spPr bwMode="auto">
          <a:xfrm>
            <a:off x="685800" y="1916832"/>
            <a:ext cx="9244014" cy="304378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US" sz="6600" dirty="0">
                <a:solidFill>
                  <a:srgbClr val="0069AA"/>
                </a:solidFill>
                <a:latin typeface="Arial" charset="0"/>
                <a:cs typeface="Arial" charset="0"/>
              </a:rPr>
              <a:t>(with </a:t>
            </a:r>
            <a:r>
              <a:rPr lang="en-US" sz="9600" b="1" dirty="0">
                <a:solidFill>
                  <a:srgbClr val="9900CC"/>
                </a:solidFill>
                <a:latin typeface="Arial" charset="0"/>
                <a:cs typeface="Arial" charset="0"/>
              </a:rPr>
              <a:t>93</a:t>
            </a:r>
            <a:r>
              <a:rPr lang="en-US" sz="8800" dirty="0">
                <a:solidFill>
                  <a:srgbClr val="0069AA"/>
                </a:solidFill>
                <a:latin typeface="Arial" charset="0"/>
                <a:cs typeface="Arial" charset="0"/>
              </a:rPr>
              <a:t> </a:t>
            </a:r>
            <a:r>
              <a:rPr lang="en-US" sz="6600" dirty="0">
                <a:solidFill>
                  <a:srgbClr val="0069AA"/>
                </a:solidFill>
                <a:latin typeface="Arial" charset="0"/>
                <a:cs typeface="Arial" charset="0"/>
              </a:rPr>
              <a:t>% confidence)</a:t>
            </a:r>
            <a:endParaRPr lang="en-US" sz="6000" dirty="0">
              <a:solidFill>
                <a:srgbClr val="FF00FF"/>
              </a:solidFill>
              <a:latin typeface="Arial" charset="0"/>
              <a:cs typeface="Arial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282187" y="26828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9600" b="1" kern="0" dirty="0">
                <a:solidFill>
                  <a:srgbClr val="FF0000"/>
                </a:solidFill>
                <a:latin typeface="Arial"/>
                <a:cs typeface="Arial"/>
              </a:rPr>
              <a:t>river FAILED ...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 rot="2107700" flipH="1" flipV="1">
            <a:off x="4514077" y="4644891"/>
            <a:ext cx="1258846" cy="729191"/>
            <a:chOff x="2528" y="3019"/>
            <a:chExt cx="487" cy="211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20000">
              <a:off x="2662" y="3077"/>
              <a:ext cx="353" cy="123"/>
            </a:xfrm>
            <a:prstGeom prst="ellipse">
              <a:avLst/>
            </a:prstGeom>
            <a:solidFill>
              <a:srgbClr val="99FF9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rot="-6900000">
              <a:off x="2514" y="3061"/>
              <a:ext cx="149" cy="121"/>
            </a:xfrm>
            <a:prstGeom prst="rtTriangle">
              <a:avLst/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9" name="AutoShape 7"/>
            <p:cNvSpPr>
              <a:spLocks noChangeArrowheads="1"/>
            </p:cNvSpPr>
            <p:nvPr/>
          </p:nvSpPr>
          <p:spPr bwMode="auto">
            <a:xfrm rot="8760000" flipH="1" flipV="1">
              <a:off x="2841" y="3019"/>
              <a:ext cx="81" cy="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33 w 21600"/>
                <a:gd name="T13" fmla="*/ 4438 h 21600"/>
                <a:gd name="T14" fmla="*/ 17067 w 21600"/>
                <a:gd name="T15" fmla="*/ 1716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  <p:sp>
          <p:nvSpPr>
            <p:cNvPr id="10" name="AutoShape 8"/>
            <p:cNvSpPr>
              <a:spLocks noChangeArrowheads="1"/>
            </p:cNvSpPr>
            <p:nvPr/>
          </p:nvSpPr>
          <p:spPr bwMode="auto">
            <a:xfrm rot="120000">
              <a:off x="2755" y="3198"/>
              <a:ext cx="93" cy="32"/>
            </a:xfrm>
            <a:prstGeom prst="parallelogram">
              <a:avLst>
                <a:gd name="adj" fmla="val 72643"/>
              </a:avLst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 rot="120000">
              <a:off x="2932" y="3151"/>
              <a:ext cx="39" cy="4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 rot="120000">
              <a:off x="2943" y="3168"/>
              <a:ext cx="20" cy="15"/>
            </a:xfrm>
            <a:prstGeom prst="ellipse">
              <a:avLst/>
            </a:prstGeom>
            <a:solidFill>
              <a:schemeClr val="accent1">
                <a:lumMod val="10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3" name="Arc 11"/>
            <p:cNvSpPr>
              <a:spLocks/>
            </p:cNvSpPr>
            <p:nvPr/>
          </p:nvSpPr>
          <p:spPr bwMode="auto">
            <a:xfrm rot="-10680000">
              <a:off x="2960" y="3116"/>
              <a:ext cx="49" cy="24"/>
            </a:xfrm>
            <a:custGeom>
              <a:avLst/>
              <a:gdLst>
                <a:gd name="T0" fmla="*/ 0 w 17211"/>
                <a:gd name="T1" fmla="*/ 0 h 21600"/>
                <a:gd name="T2" fmla="*/ 0 w 17211"/>
                <a:gd name="T3" fmla="*/ 0 h 21600"/>
                <a:gd name="T4" fmla="*/ 0 w 17211"/>
                <a:gd name="T5" fmla="*/ 0 h 21600"/>
                <a:gd name="T6" fmla="*/ 0 60000 65536"/>
                <a:gd name="T7" fmla="*/ 0 60000 65536"/>
                <a:gd name="T8" fmla="*/ 0 60000 65536"/>
                <a:gd name="T9" fmla="*/ 0 w 17211"/>
                <a:gd name="T10" fmla="*/ 0 h 21600"/>
                <a:gd name="T11" fmla="*/ 17211 w 17211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11" h="21600" fill="none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</a:path>
                <a:path w="17211" h="21600" stroke="0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  <a:lnTo>
                    <a:pt x="351" y="21600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933337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895350" y="612424"/>
            <a:ext cx="8280598" cy="50315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l" defTabSz="1352550">
              <a:lnSpc>
                <a:spcPct val="100000"/>
              </a:lnSpc>
              <a:defRPr/>
            </a:pPr>
            <a:r>
              <a:rPr lang="en-US" sz="8800" dirty="0">
                <a:solidFill>
                  <a:srgbClr val="005991"/>
                </a:solidFill>
                <a:latin typeface="Arial" charset="0"/>
                <a:cs typeface="Arial" charset="0"/>
              </a:rPr>
              <a:t>do these sums on day one of your project …</a:t>
            </a:r>
          </a:p>
          <a:p>
            <a:pPr algn="l" defTabSz="1352550">
              <a:lnSpc>
                <a:spcPct val="100000"/>
              </a:lnSpc>
              <a:defRPr/>
            </a:pPr>
            <a:endParaRPr lang="en-US" sz="5400" dirty="0">
              <a:solidFill>
                <a:srgbClr val="00599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74BC9A-4C37-F79D-9D55-6AC83854C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796" y="5714801"/>
            <a:ext cx="2411955" cy="10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16431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ChangeArrowheads="1"/>
          </p:cNvSpPr>
          <p:nvPr/>
        </p:nvSpPr>
        <p:spPr bwMode="auto">
          <a:xfrm>
            <a:off x="571500" y="5949986"/>
            <a:ext cx="9144000" cy="5746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4400">
              <a:solidFill>
                <a:srgbClr val="3333CC"/>
              </a:solidFill>
            </a:endParaRPr>
          </a:p>
        </p:txBody>
      </p:sp>
      <p:grpSp>
        <p:nvGrpSpPr>
          <p:cNvPr id="4" name="Group 12"/>
          <p:cNvGrpSpPr>
            <a:grpSpLocks/>
          </p:cNvGrpSpPr>
          <p:nvPr/>
        </p:nvGrpSpPr>
        <p:grpSpPr bwMode="auto">
          <a:xfrm rot="12331585" flipH="1" flipV="1">
            <a:off x="7532994" y="4591891"/>
            <a:ext cx="721077" cy="433387"/>
            <a:chOff x="1632" y="3273"/>
            <a:chExt cx="725" cy="367"/>
          </a:xfrm>
        </p:grpSpPr>
        <p:grpSp>
          <p:nvGrpSpPr>
            <p:cNvPr id="5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19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0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21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22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16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17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18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 dirty="0">
                <a:solidFill>
                  <a:srgbClr val="3333CC"/>
                </a:solidFill>
              </a:endParaRPr>
            </a:p>
          </p:txBody>
        </p:sp>
      </p:grpSp>
      <p:sp>
        <p:nvSpPr>
          <p:cNvPr id="156678" name="Rectangle 40"/>
          <p:cNvSpPr>
            <a:spLocks noChangeArrowheads="1"/>
          </p:cNvSpPr>
          <p:nvPr/>
        </p:nvSpPr>
        <p:spPr bwMode="auto">
          <a:xfrm rot="10800000" flipV="1">
            <a:off x="744679" y="791729"/>
            <a:ext cx="7870758" cy="17795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5717" tIns="35717" rIns="214305" bIns="35717"/>
          <a:lstStyle/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7200" dirty="0">
                <a:solidFill>
                  <a:srgbClr val="2D2D8A">
                    <a:lumMod val="60000"/>
                    <a:lumOff val="40000"/>
                  </a:srgbClr>
                </a:solidFill>
              </a:rPr>
              <a:t>new standard for nitrate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7200" dirty="0">
                <a:solidFill>
                  <a:srgbClr val="FF0000"/>
                </a:solidFill>
              </a:rPr>
              <a:t>cost = £</a:t>
            </a:r>
            <a:r>
              <a:rPr lang="en-GB" sz="8800" b="1" dirty="0">
                <a:solidFill>
                  <a:srgbClr val="FF0000"/>
                </a:solidFill>
              </a:rPr>
              <a:t>14</a:t>
            </a:r>
            <a:r>
              <a:rPr lang="en-GB" sz="7200" b="1" dirty="0">
                <a:solidFill>
                  <a:srgbClr val="FF0000"/>
                </a:solidFill>
              </a:rPr>
              <a:t> </a:t>
            </a:r>
            <a:r>
              <a:rPr lang="en-GB" sz="7200" dirty="0">
                <a:solidFill>
                  <a:srgbClr val="FF0000"/>
                </a:solidFill>
              </a:rPr>
              <a:t>billion</a:t>
            </a: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7200" dirty="0">
              <a:solidFill>
                <a:srgbClr val="333399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r>
              <a:rPr lang="en-GB" sz="4800" dirty="0">
                <a:solidFill>
                  <a:srgbClr val="00B0F0"/>
                </a:solidFill>
              </a:rPr>
              <a:t>unaffordable?</a:t>
            </a:r>
          </a:p>
          <a:p>
            <a:pPr marL="2057400" lvl="4" indent="-228600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  <a:buFont typeface="Wingdings" pitchFamily="2" charset="2"/>
              <a:buChar char="§"/>
            </a:pPr>
            <a:endParaRPr lang="en-GB" sz="4400" dirty="0">
              <a:solidFill>
                <a:srgbClr val="333399"/>
              </a:solidFill>
            </a:endParaRPr>
          </a:p>
          <a:p>
            <a:pPr marL="536575" indent="-536575" algn="l" eaLnBrk="1" hangingPunct="1">
              <a:lnSpc>
                <a:spcPct val="97000"/>
              </a:lnSpc>
              <a:spcBef>
                <a:spcPct val="20000"/>
              </a:spcBef>
              <a:buClr>
                <a:srgbClr val="BBE0E3"/>
              </a:buClr>
            </a:pPr>
            <a:endParaRPr lang="en-GB" sz="6000" dirty="0">
              <a:solidFill>
                <a:srgbClr val="0069AA"/>
              </a:solidFill>
            </a:endParaRPr>
          </a:p>
        </p:txBody>
      </p:sp>
      <p:grpSp>
        <p:nvGrpSpPr>
          <p:cNvPr id="8" name="Group 3"/>
          <p:cNvGrpSpPr>
            <a:grpSpLocks/>
          </p:cNvGrpSpPr>
          <p:nvPr/>
        </p:nvGrpSpPr>
        <p:grpSpPr bwMode="auto">
          <a:xfrm rot="7472754" flipH="1" flipV="1">
            <a:off x="8607101" y="3409022"/>
            <a:ext cx="811213" cy="385234"/>
            <a:chOff x="1632" y="3273"/>
            <a:chExt cx="725" cy="367"/>
          </a:xfrm>
        </p:grpSpPr>
        <p:grpSp>
          <p:nvGrpSpPr>
            <p:cNvPr id="9" name="Group 4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703" name="Oval 5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04" name="AutoShape 6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705" name="AutoShape 7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706" name="AutoShape 8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700" name="Oval 9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701" name="Freeform 10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702" name="Oval 11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  <p:grpSp>
        <p:nvGrpSpPr>
          <p:cNvPr id="12" name="Group 12"/>
          <p:cNvGrpSpPr>
            <a:grpSpLocks/>
          </p:cNvGrpSpPr>
          <p:nvPr/>
        </p:nvGrpSpPr>
        <p:grpSpPr bwMode="auto">
          <a:xfrm rot="9563842" flipH="1" flipV="1">
            <a:off x="8791337" y="4013390"/>
            <a:ext cx="721077" cy="433387"/>
            <a:chOff x="1632" y="3273"/>
            <a:chExt cx="725" cy="367"/>
          </a:xfrm>
        </p:grpSpPr>
        <p:grpSp>
          <p:nvGrpSpPr>
            <p:cNvPr id="13" name="Group 13"/>
            <p:cNvGrpSpPr>
              <a:grpSpLocks/>
            </p:cNvGrpSpPr>
            <p:nvPr/>
          </p:nvGrpSpPr>
          <p:grpSpPr bwMode="auto">
            <a:xfrm rot="1821873">
              <a:off x="1632" y="3360"/>
              <a:ext cx="725" cy="280"/>
              <a:chOff x="2063" y="2358"/>
              <a:chExt cx="533" cy="211"/>
            </a:xfrm>
          </p:grpSpPr>
          <p:sp>
            <p:nvSpPr>
              <p:cNvPr id="156687" name="Oval 14"/>
              <p:cNvSpPr>
                <a:spLocks noChangeArrowheads="1"/>
              </p:cNvSpPr>
              <p:nvPr/>
            </p:nvSpPr>
            <p:spPr bwMode="auto">
              <a:xfrm>
                <a:off x="2063" y="2394"/>
                <a:ext cx="363" cy="142"/>
              </a:xfrm>
              <a:prstGeom prst="ellips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0" scaled="1"/>
              </a:gra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88" name="AutoShape 15"/>
              <p:cNvSpPr>
                <a:spLocks noChangeArrowheads="1"/>
              </p:cNvSpPr>
              <p:nvPr/>
            </p:nvSpPr>
            <p:spPr bwMode="auto">
              <a:xfrm rot="2460000">
                <a:off x="2442" y="2399"/>
                <a:ext cx="154" cy="138"/>
              </a:xfrm>
              <a:prstGeom prst="rtTriangle">
                <a:avLst/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10800000" vert="eaVert"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  <p:sp>
            <p:nvSpPr>
              <p:cNvPr id="156689" name="AutoShape 16"/>
              <p:cNvSpPr>
                <a:spLocks noChangeArrowheads="1"/>
              </p:cNvSpPr>
              <p:nvPr/>
            </p:nvSpPr>
            <p:spPr bwMode="auto">
              <a:xfrm rot="-4320000" flipH="1" flipV="1">
                <a:off x="2171" y="2487"/>
                <a:ext cx="82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78 w 21600"/>
                  <a:gd name="T13" fmla="*/ 4533 h 21600"/>
                  <a:gd name="T14" fmla="*/ 17122 w 21600"/>
                  <a:gd name="T15" fmla="*/ 1706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690" name="AutoShape 17"/>
              <p:cNvSpPr>
                <a:spLocks noChangeArrowheads="1"/>
              </p:cNvSpPr>
              <p:nvPr/>
            </p:nvSpPr>
            <p:spPr bwMode="auto">
              <a:xfrm rot="360000">
                <a:off x="2229" y="2358"/>
                <a:ext cx="133" cy="40"/>
              </a:xfrm>
              <a:prstGeom prst="parallelogram">
                <a:avLst>
                  <a:gd name="adj" fmla="val 83110"/>
                </a:avLst>
              </a:prstGeom>
              <a:gradFill rotWithShape="0">
                <a:gsLst>
                  <a:gs pos="0">
                    <a:srgbClr val="FFCC66"/>
                  </a:gs>
                  <a:gs pos="100000">
                    <a:srgbClr val="FF6633"/>
                  </a:gs>
                </a:gsLst>
                <a:lin ang="5400000" scaled="1"/>
              </a:gra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l" eaLnBrk="1" hangingPunct="1">
                  <a:lnSpc>
                    <a:spcPct val="100000"/>
                  </a:lnSpc>
                  <a:buClr>
                    <a:srgbClr val="CCCCFF"/>
                  </a:buClr>
                  <a:buSzPct val="180000"/>
                  <a:buFont typeface="Wingdings" pitchFamily="2" charset="2"/>
                  <a:buChar char="§"/>
                </a:pPr>
                <a:endParaRPr lang="en-US" sz="4400">
                  <a:solidFill>
                    <a:srgbClr val="3333CC"/>
                  </a:solidFill>
                </a:endParaRPr>
              </a:p>
            </p:txBody>
          </p:sp>
        </p:grpSp>
        <p:sp>
          <p:nvSpPr>
            <p:cNvPr id="156684" name="Oval 18"/>
            <p:cNvSpPr>
              <a:spLocks noChangeArrowheads="1"/>
            </p:cNvSpPr>
            <p:nvPr/>
          </p:nvSpPr>
          <p:spPr bwMode="auto">
            <a:xfrm rot="-8148981">
              <a:off x="1751" y="3273"/>
              <a:ext cx="57" cy="73"/>
            </a:xfrm>
            <a:prstGeom prst="ellipse">
              <a:avLst/>
            </a:prstGeom>
            <a:solidFill>
              <a:srgbClr val="FCFEB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  <p:sp>
          <p:nvSpPr>
            <p:cNvPr id="156685" name="Freeform 19"/>
            <p:cNvSpPr>
              <a:spLocks/>
            </p:cNvSpPr>
            <p:nvPr/>
          </p:nvSpPr>
          <p:spPr bwMode="auto">
            <a:xfrm rot="3923775">
              <a:off x="1674" y="3344"/>
              <a:ext cx="53" cy="22"/>
            </a:xfrm>
            <a:custGeom>
              <a:avLst/>
              <a:gdLst>
                <a:gd name="T0" fmla="*/ 0 w 39"/>
                <a:gd name="T1" fmla="*/ 2146 h 17"/>
                <a:gd name="T2" fmla="*/ 2687 w 39"/>
                <a:gd name="T3" fmla="*/ 2146 h 17"/>
                <a:gd name="T4" fmla="*/ 4769 w 39"/>
                <a:gd name="T5" fmla="*/ 1852 h 17"/>
                <a:gd name="T6" fmla="*/ 6745 w 39"/>
                <a:gd name="T7" fmla="*/ 1658 h 17"/>
                <a:gd name="T8" fmla="*/ 8808 w 39"/>
                <a:gd name="T9" fmla="*/ 1038 h 17"/>
                <a:gd name="T10" fmla="*/ 10639 w 39"/>
                <a:gd name="T11" fmla="*/ 479 h 17"/>
                <a:gd name="T12" fmla="*/ 13026 w 39"/>
                <a:gd name="T13" fmla="*/ 0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9"/>
                <a:gd name="T22" fmla="*/ 0 h 17"/>
                <a:gd name="T23" fmla="*/ 39 w 39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9" h="17">
                  <a:moveTo>
                    <a:pt x="0" y="16"/>
                  </a:moveTo>
                  <a:lnTo>
                    <a:pt x="8" y="16"/>
                  </a:lnTo>
                  <a:lnTo>
                    <a:pt x="14" y="14"/>
                  </a:lnTo>
                  <a:lnTo>
                    <a:pt x="20" y="12"/>
                  </a:lnTo>
                  <a:lnTo>
                    <a:pt x="26" y="8"/>
                  </a:lnTo>
                  <a:lnTo>
                    <a:pt x="32" y="4"/>
                  </a:lnTo>
                  <a:lnTo>
                    <a:pt x="38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6686" name="Oval 20"/>
            <p:cNvSpPr>
              <a:spLocks noChangeArrowheads="1"/>
            </p:cNvSpPr>
            <p:nvPr/>
          </p:nvSpPr>
          <p:spPr bwMode="auto">
            <a:xfrm rot="1821873">
              <a:off x="1756" y="3293"/>
              <a:ext cx="13" cy="14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buClr>
                  <a:srgbClr val="CCCCFF"/>
                </a:buClr>
                <a:buSzPct val="180000"/>
                <a:buFont typeface="Wingdings" pitchFamily="2" charset="2"/>
                <a:buChar char="§"/>
              </a:pPr>
              <a:endParaRPr lang="en-US" sz="4400">
                <a:solidFill>
                  <a:srgbClr val="3333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240712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D7CFFAF1-170A-4DFF-8627-A900FB0E6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79684" y="-160338"/>
            <a:ext cx="8316913" cy="7045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5" name="Text Box 2">
            <a:extLst>
              <a:ext uri="{FF2B5EF4-FFF2-40B4-BE49-F238E27FC236}">
                <a16:creationId xmlns:a16="http://schemas.microsoft.com/office/drawing/2014/main" id="{8AFA3664-459E-4DF4-B037-ADD63A1C09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325" y="260354"/>
            <a:ext cx="5041900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GB" sz="4800">
                <a:solidFill>
                  <a:srgbClr val="333399"/>
                </a:solidFill>
                <a:latin typeface="Arial" charset="0"/>
                <a:cs typeface="Arial" charset="0"/>
              </a:rPr>
              <a:t>apportionment …</a:t>
            </a: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2D2BA8BA-E721-46AA-978D-05028F5A27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9816" y="2382863"/>
            <a:ext cx="3095625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GB">
                <a:solidFill>
                  <a:srgbClr val="FF0000"/>
                </a:solidFill>
                <a:latin typeface="Arial" charset="0"/>
                <a:cs typeface="Arial" charset="0"/>
              </a:rPr>
              <a:t>load from discharges </a:t>
            </a:r>
          </a:p>
        </p:txBody>
      </p:sp>
      <p:sp>
        <p:nvSpPr>
          <p:cNvPr id="7" name="Text Box 5">
            <a:extLst>
              <a:ext uri="{FF2B5EF4-FFF2-40B4-BE49-F238E27FC236}">
                <a16:creationId xmlns:a16="http://schemas.microsoft.com/office/drawing/2014/main" id="{CD5772C2-E7DC-477B-BA79-16383913D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251" y="3789365"/>
            <a:ext cx="3095625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GB" dirty="0">
                <a:solidFill>
                  <a:srgbClr val="669900"/>
                </a:solidFill>
                <a:latin typeface="Arial" charset="0"/>
                <a:cs typeface="Arial" charset="0"/>
              </a:rPr>
              <a:t>loads from diffuse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F9008E-265A-4E2E-B61E-B00BBE3B429C}"/>
              </a:ext>
            </a:extLst>
          </p:cNvPr>
          <p:cNvSpPr/>
          <p:nvPr/>
        </p:nvSpPr>
        <p:spPr>
          <a:xfrm>
            <a:off x="8959924" y="5589240"/>
            <a:ext cx="1152128" cy="108011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1">
                    <a:lumMod val="75000"/>
                  </a:schemeClr>
                </a:solidFill>
              </a:rPr>
              <a:t>SAGIS</a:t>
            </a:r>
          </a:p>
        </p:txBody>
      </p:sp>
    </p:spTree>
    <p:extLst>
      <p:ext uri="{BB962C8B-B14F-4D97-AF65-F5344CB8AC3E}">
        <p14:creationId xmlns:p14="http://schemas.microsoft.com/office/powerpoint/2010/main" val="56167235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A9812862-C624-475A-9F3E-0BFEA310A3A0}"/>
              </a:ext>
            </a:extLst>
          </p:cNvPr>
          <p:cNvSpPr/>
          <p:nvPr/>
        </p:nvSpPr>
        <p:spPr>
          <a:xfrm>
            <a:off x="751012" y="4046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E7C156-2337-4D27-82DC-1E074F1E6CEE}"/>
              </a:ext>
            </a:extLst>
          </p:cNvPr>
          <p:cNvSpPr/>
          <p:nvPr/>
        </p:nvSpPr>
        <p:spPr>
          <a:xfrm>
            <a:off x="1131584" y="35033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8D2F1B-7777-4DEC-99BD-961C2ADEE621}"/>
              </a:ext>
            </a:extLst>
          </p:cNvPr>
          <p:cNvSpPr/>
          <p:nvPr/>
        </p:nvSpPr>
        <p:spPr>
          <a:xfrm>
            <a:off x="589036" y="120649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07411A-21D3-41BA-8B60-4F819C0F6812}"/>
              </a:ext>
            </a:extLst>
          </p:cNvPr>
          <p:cNvSpPr/>
          <p:nvPr/>
        </p:nvSpPr>
        <p:spPr>
          <a:xfrm>
            <a:off x="1512157" y="5570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867A85-9B90-4564-8FA0-80F36BB36792}"/>
              </a:ext>
            </a:extLst>
          </p:cNvPr>
          <p:cNvSpPr/>
          <p:nvPr/>
        </p:nvSpPr>
        <p:spPr>
          <a:xfrm>
            <a:off x="947800" y="142707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A24200-7307-4CF2-948A-BC5C0314DED8}"/>
              </a:ext>
            </a:extLst>
          </p:cNvPr>
          <p:cNvSpPr/>
          <p:nvPr/>
        </p:nvSpPr>
        <p:spPr>
          <a:xfrm>
            <a:off x="1304375" y="218042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45BB356-59CB-42D4-A885-4A9AD168FABD}"/>
              </a:ext>
            </a:extLst>
          </p:cNvPr>
          <p:cNvSpPr/>
          <p:nvPr/>
        </p:nvSpPr>
        <p:spPr>
          <a:xfrm>
            <a:off x="930308" y="105865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A7F1C-595F-4CC0-9B0A-B7E70F06D97E}"/>
              </a:ext>
            </a:extLst>
          </p:cNvPr>
          <p:cNvSpPr/>
          <p:nvPr/>
        </p:nvSpPr>
        <p:spPr>
          <a:xfrm>
            <a:off x="2319400" y="73799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81BB5ED-8FBE-4278-8FED-36E54761C1EE}"/>
              </a:ext>
            </a:extLst>
          </p:cNvPr>
          <p:cNvSpPr/>
          <p:nvPr/>
        </p:nvSpPr>
        <p:spPr>
          <a:xfrm>
            <a:off x="1192556" y="89620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37A4250-D343-4B3F-AE71-04C97E20DEAB}"/>
              </a:ext>
            </a:extLst>
          </p:cNvPr>
          <p:cNvSpPr/>
          <p:nvPr/>
        </p:nvSpPr>
        <p:spPr>
          <a:xfrm>
            <a:off x="534988" y="77308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8E752E-587C-4FB7-90EC-5DF924F09EE8}"/>
              </a:ext>
            </a:extLst>
          </p:cNvPr>
          <p:cNvSpPr/>
          <p:nvPr/>
        </p:nvSpPr>
        <p:spPr>
          <a:xfrm>
            <a:off x="778763" y="168748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9DF25F8-9811-4D3A-B431-A261CF9FBFD4}"/>
              </a:ext>
            </a:extLst>
          </p:cNvPr>
          <p:cNvSpPr/>
          <p:nvPr/>
        </p:nvSpPr>
        <p:spPr>
          <a:xfrm>
            <a:off x="1587876" y="8618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0FD0A8E-B803-47E5-BAA7-5DF3658EC739}"/>
              </a:ext>
            </a:extLst>
          </p:cNvPr>
          <p:cNvSpPr/>
          <p:nvPr/>
        </p:nvSpPr>
        <p:spPr>
          <a:xfrm>
            <a:off x="1005141" y="189633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1CA2B06-BB9A-4B7D-A7C7-3CA57247F636}"/>
              </a:ext>
            </a:extLst>
          </p:cNvPr>
          <p:cNvSpPr/>
          <p:nvPr/>
        </p:nvSpPr>
        <p:spPr>
          <a:xfrm>
            <a:off x="753924" y="87958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A4F542E-71A3-4823-B361-885C7DF88D35}"/>
              </a:ext>
            </a:extLst>
          </p:cNvPr>
          <p:cNvSpPr/>
          <p:nvPr/>
        </p:nvSpPr>
        <p:spPr>
          <a:xfrm>
            <a:off x="1055812" y="7094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07E95AC-8A4D-4DA9-A85E-72E3F1399DAF}"/>
              </a:ext>
            </a:extLst>
          </p:cNvPr>
          <p:cNvSpPr/>
          <p:nvPr/>
        </p:nvSpPr>
        <p:spPr>
          <a:xfrm>
            <a:off x="915560" y="235665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A664BF3-EAA6-4E94-976B-A1081BCFEC19}"/>
              </a:ext>
            </a:extLst>
          </p:cNvPr>
          <p:cNvSpPr/>
          <p:nvPr/>
        </p:nvSpPr>
        <p:spPr>
          <a:xfrm>
            <a:off x="1360612" y="132812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F94DD46-47BF-4967-86A8-A8D680C00F0F}"/>
              </a:ext>
            </a:extLst>
          </p:cNvPr>
          <p:cNvSpPr/>
          <p:nvPr/>
        </p:nvSpPr>
        <p:spPr>
          <a:xfrm>
            <a:off x="1414385" y="106642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202CE07-4EC9-4F3F-93B6-1B83742BA349}"/>
              </a:ext>
            </a:extLst>
          </p:cNvPr>
          <p:cNvSpPr/>
          <p:nvPr/>
        </p:nvSpPr>
        <p:spPr>
          <a:xfrm>
            <a:off x="1868597" y="109848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3C7EF16-00D0-4E8D-8FFC-DF41D80D10A7}"/>
              </a:ext>
            </a:extLst>
          </p:cNvPr>
          <p:cNvSpPr/>
          <p:nvPr/>
        </p:nvSpPr>
        <p:spPr>
          <a:xfrm>
            <a:off x="1473631" y="158225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6B7A308-3ACD-4209-AEA7-E04D1B5CCB16}"/>
              </a:ext>
            </a:extLst>
          </p:cNvPr>
          <p:cNvSpPr/>
          <p:nvPr/>
        </p:nvSpPr>
        <p:spPr>
          <a:xfrm>
            <a:off x="1511712" y="189222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24E337A-2468-49AF-A9DD-86802AA73A64}"/>
              </a:ext>
            </a:extLst>
          </p:cNvPr>
          <p:cNvSpPr/>
          <p:nvPr/>
        </p:nvSpPr>
        <p:spPr>
          <a:xfrm>
            <a:off x="572357" y="153340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D92DF8B-E4B4-4D56-A0BE-AD2CA7B9C8C8}"/>
              </a:ext>
            </a:extLst>
          </p:cNvPr>
          <p:cNvSpPr/>
          <p:nvPr/>
        </p:nvSpPr>
        <p:spPr>
          <a:xfrm>
            <a:off x="1148305" y="167099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495DDC1-3A9A-4207-AD18-6B0A8EC022FA}"/>
              </a:ext>
            </a:extLst>
          </p:cNvPr>
          <p:cNvSpPr/>
          <p:nvPr/>
        </p:nvSpPr>
        <p:spPr>
          <a:xfrm rot="3527247">
            <a:off x="1774912" y="6411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0EAE4BD-A3C9-4185-99FB-8C978CC6D88B}"/>
              </a:ext>
            </a:extLst>
          </p:cNvPr>
          <p:cNvSpPr/>
          <p:nvPr/>
        </p:nvSpPr>
        <p:spPr>
          <a:xfrm rot="3527247">
            <a:off x="2645247" y="2727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128ADD7-A59A-42F6-ADD1-3C1D02D79BA1}"/>
              </a:ext>
            </a:extLst>
          </p:cNvPr>
          <p:cNvSpPr/>
          <p:nvPr/>
        </p:nvSpPr>
        <p:spPr>
          <a:xfrm rot="3527247">
            <a:off x="271644" y="224864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37BC991-8FBB-48FA-A339-88238D045C46}"/>
              </a:ext>
            </a:extLst>
          </p:cNvPr>
          <p:cNvSpPr/>
          <p:nvPr/>
        </p:nvSpPr>
        <p:spPr>
          <a:xfrm rot="3527247">
            <a:off x="3081129" y="81224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F5293E2-7887-4EE1-8ACA-73ECDB181B4A}"/>
              </a:ext>
            </a:extLst>
          </p:cNvPr>
          <p:cNvSpPr/>
          <p:nvPr/>
        </p:nvSpPr>
        <p:spPr>
          <a:xfrm rot="3527247">
            <a:off x="1971700" y="166359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7833E36-EB07-4ADD-A57A-48A0694EF4DA}"/>
              </a:ext>
            </a:extLst>
          </p:cNvPr>
          <p:cNvSpPr/>
          <p:nvPr/>
        </p:nvSpPr>
        <p:spPr>
          <a:xfrm rot="3527247">
            <a:off x="2536912" y="14031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F42A744-0EF0-459B-A012-48B659426007}"/>
              </a:ext>
            </a:extLst>
          </p:cNvPr>
          <p:cNvSpPr/>
          <p:nvPr/>
        </p:nvSpPr>
        <p:spPr>
          <a:xfrm rot="3527247">
            <a:off x="1289189" y="274533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04F3283-F01F-42EC-9609-83EC440377BD}"/>
              </a:ext>
            </a:extLst>
          </p:cNvPr>
          <p:cNvSpPr/>
          <p:nvPr/>
        </p:nvSpPr>
        <p:spPr>
          <a:xfrm rot="3527247">
            <a:off x="3343300" y="9745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3B7BCE4-ADA6-484C-BB01-4350D054E3D1}"/>
              </a:ext>
            </a:extLst>
          </p:cNvPr>
          <p:cNvSpPr/>
          <p:nvPr/>
        </p:nvSpPr>
        <p:spPr>
          <a:xfrm rot="3527247">
            <a:off x="2216456" y="113272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BCD4B2D-70DC-4E0E-9E60-F8192C88A40A}"/>
              </a:ext>
            </a:extLst>
          </p:cNvPr>
          <p:cNvSpPr/>
          <p:nvPr/>
        </p:nvSpPr>
        <p:spPr>
          <a:xfrm rot="3527247">
            <a:off x="1558888" y="100960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C7DDACF-B208-4148-86C1-7A4583A07334}"/>
              </a:ext>
            </a:extLst>
          </p:cNvPr>
          <p:cNvSpPr/>
          <p:nvPr/>
        </p:nvSpPr>
        <p:spPr>
          <a:xfrm rot="3527247">
            <a:off x="1802663" y="192400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E75900F-AE56-4648-90AF-ECC1A35BDB46}"/>
              </a:ext>
            </a:extLst>
          </p:cNvPr>
          <p:cNvSpPr/>
          <p:nvPr/>
        </p:nvSpPr>
        <p:spPr>
          <a:xfrm rot="3527247">
            <a:off x="2611776" y="10983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B5E31C3-422D-4DCE-9C46-1CEE6309081B}"/>
              </a:ext>
            </a:extLst>
          </p:cNvPr>
          <p:cNvSpPr/>
          <p:nvPr/>
        </p:nvSpPr>
        <p:spPr>
          <a:xfrm rot="3527247">
            <a:off x="2029041" y="213285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A7BF699-7543-445F-8487-10D590418BD8}"/>
              </a:ext>
            </a:extLst>
          </p:cNvPr>
          <p:cNvSpPr/>
          <p:nvPr/>
        </p:nvSpPr>
        <p:spPr>
          <a:xfrm rot="3527247">
            <a:off x="1131584" y="276944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98B2A74-1CA8-4F08-8AF4-3CFCF8F45B4F}"/>
              </a:ext>
            </a:extLst>
          </p:cNvPr>
          <p:cNvSpPr/>
          <p:nvPr/>
        </p:nvSpPr>
        <p:spPr>
          <a:xfrm rot="3527247">
            <a:off x="2079712" y="9459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4A39A72-7A70-4752-BFBE-0379E8CF62CA}"/>
              </a:ext>
            </a:extLst>
          </p:cNvPr>
          <p:cNvSpPr/>
          <p:nvPr/>
        </p:nvSpPr>
        <p:spPr>
          <a:xfrm rot="3527247">
            <a:off x="2168488" y="138394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A0744CF-8F22-4151-9509-B4856CA38773}"/>
              </a:ext>
            </a:extLst>
          </p:cNvPr>
          <p:cNvSpPr/>
          <p:nvPr/>
        </p:nvSpPr>
        <p:spPr>
          <a:xfrm rot="3527247">
            <a:off x="2558724" y="218585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087DDC2-C201-4E34-9102-C1D08B5A654D}"/>
              </a:ext>
            </a:extLst>
          </p:cNvPr>
          <p:cNvSpPr/>
          <p:nvPr/>
        </p:nvSpPr>
        <p:spPr>
          <a:xfrm rot="3527247">
            <a:off x="2438285" y="130293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97DBDC7-FD82-4AE8-A5D6-5A2BBFBD7C29}"/>
              </a:ext>
            </a:extLst>
          </p:cNvPr>
          <p:cNvSpPr/>
          <p:nvPr/>
        </p:nvSpPr>
        <p:spPr>
          <a:xfrm rot="3527247">
            <a:off x="2892497" y="133499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8F20EC5-A064-4FC9-A0B0-BA65E7E5691E}"/>
              </a:ext>
            </a:extLst>
          </p:cNvPr>
          <p:cNvSpPr/>
          <p:nvPr/>
        </p:nvSpPr>
        <p:spPr>
          <a:xfrm rot="3527247">
            <a:off x="2497531" y="181877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4CC7BD8-7949-4D57-BF59-35D683AB79D7}"/>
              </a:ext>
            </a:extLst>
          </p:cNvPr>
          <p:cNvSpPr/>
          <p:nvPr/>
        </p:nvSpPr>
        <p:spPr>
          <a:xfrm rot="3527247">
            <a:off x="2535612" y="212874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A12FF26-D3C3-400E-B152-8D829C763AB3}"/>
              </a:ext>
            </a:extLst>
          </p:cNvPr>
          <p:cNvSpPr/>
          <p:nvPr/>
        </p:nvSpPr>
        <p:spPr>
          <a:xfrm rot="3527247">
            <a:off x="1596257" y="176991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D803FC9-E0EE-4D52-A09F-618F8605222B}"/>
              </a:ext>
            </a:extLst>
          </p:cNvPr>
          <p:cNvSpPr/>
          <p:nvPr/>
        </p:nvSpPr>
        <p:spPr>
          <a:xfrm rot="3527247">
            <a:off x="2172205" y="190751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A3E13F6-A886-4311-9B3E-302ACEBA595E}"/>
              </a:ext>
            </a:extLst>
          </p:cNvPr>
          <p:cNvSpPr/>
          <p:nvPr/>
        </p:nvSpPr>
        <p:spPr>
          <a:xfrm>
            <a:off x="903412" y="30894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BB1D919-B99E-4232-9CBD-C5FB902677BF}"/>
              </a:ext>
            </a:extLst>
          </p:cNvPr>
          <p:cNvSpPr/>
          <p:nvPr/>
        </p:nvSpPr>
        <p:spPr>
          <a:xfrm>
            <a:off x="1283984" y="303512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0C9D165-9DEF-4642-A431-7E2FE7BF9FCC}"/>
              </a:ext>
            </a:extLst>
          </p:cNvPr>
          <p:cNvSpPr/>
          <p:nvPr/>
        </p:nvSpPr>
        <p:spPr>
          <a:xfrm>
            <a:off x="741436" y="38912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5563BF1-061C-4A4D-8B05-77D0879639EA}"/>
              </a:ext>
            </a:extLst>
          </p:cNvPr>
          <p:cNvSpPr/>
          <p:nvPr/>
        </p:nvSpPr>
        <p:spPr>
          <a:xfrm>
            <a:off x="1664557" y="32418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C2068FE-DFCE-4644-ACF7-B1B889D221B4}"/>
              </a:ext>
            </a:extLst>
          </p:cNvPr>
          <p:cNvSpPr/>
          <p:nvPr/>
        </p:nvSpPr>
        <p:spPr>
          <a:xfrm>
            <a:off x="1100200" y="411186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2FCDBC-DB6A-47B3-8F10-510A0A003D7B}"/>
              </a:ext>
            </a:extLst>
          </p:cNvPr>
          <p:cNvSpPr/>
          <p:nvPr/>
        </p:nvSpPr>
        <p:spPr>
          <a:xfrm>
            <a:off x="1665412" y="38514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B3B762-8C3A-471E-A61A-436F3CD9D7A2}"/>
              </a:ext>
            </a:extLst>
          </p:cNvPr>
          <p:cNvSpPr/>
          <p:nvPr/>
        </p:nvSpPr>
        <p:spPr>
          <a:xfrm>
            <a:off x="1082708" y="37434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1539DED-392A-4A4B-84FA-B54612BEC60E}"/>
              </a:ext>
            </a:extLst>
          </p:cNvPr>
          <p:cNvSpPr/>
          <p:nvPr/>
        </p:nvSpPr>
        <p:spPr>
          <a:xfrm>
            <a:off x="2471800" y="342278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7BB050E-D6AB-434F-8F9C-2CD1E580D2F4}"/>
              </a:ext>
            </a:extLst>
          </p:cNvPr>
          <p:cNvSpPr/>
          <p:nvPr/>
        </p:nvSpPr>
        <p:spPr>
          <a:xfrm>
            <a:off x="1344956" y="358099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AE8687C1-9674-4911-AFFA-8CF1367E6DC3}"/>
              </a:ext>
            </a:extLst>
          </p:cNvPr>
          <p:cNvSpPr/>
          <p:nvPr/>
        </p:nvSpPr>
        <p:spPr>
          <a:xfrm>
            <a:off x="687388" y="345787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80BCE3B-F2C6-4C7C-BC56-41239F150BEF}"/>
              </a:ext>
            </a:extLst>
          </p:cNvPr>
          <p:cNvSpPr/>
          <p:nvPr/>
        </p:nvSpPr>
        <p:spPr>
          <a:xfrm>
            <a:off x="931163" y="437227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9203C36-94B6-4AEB-97BB-144B8FFFD017}"/>
              </a:ext>
            </a:extLst>
          </p:cNvPr>
          <p:cNvSpPr/>
          <p:nvPr/>
        </p:nvSpPr>
        <p:spPr>
          <a:xfrm>
            <a:off x="1740276" y="35466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D3C41D6-960B-41D4-AB9D-5A2FDABB5792}"/>
              </a:ext>
            </a:extLst>
          </p:cNvPr>
          <p:cNvSpPr/>
          <p:nvPr/>
        </p:nvSpPr>
        <p:spPr>
          <a:xfrm>
            <a:off x="1157541" y="458112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17A24B8-05FA-4B1B-AFBC-BA96C5F62328}"/>
              </a:ext>
            </a:extLst>
          </p:cNvPr>
          <p:cNvSpPr/>
          <p:nvPr/>
        </p:nvSpPr>
        <p:spPr>
          <a:xfrm>
            <a:off x="906324" y="356437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45664B9-7E34-4916-A730-AF221919D1E9}"/>
              </a:ext>
            </a:extLst>
          </p:cNvPr>
          <p:cNvSpPr/>
          <p:nvPr/>
        </p:nvSpPr>
        <p:spPr>
          <a:xfrm>
            <a:off x="1208212" y="33942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4DBCE8C-0D17-4097-BB5A-7C1372F0C940}"/>
              </a:ext>
            </a:extLst>
          </p:cNvPr>
          <p:cNvSpPr/>
          <p:nvPr/>
        </p:nvSpPr>
        <p:spPr>
          <a:xfrm>
            <a:off x="1296988" y="383221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F37828F-7329-4964-BEC1-6E155EDA87F2}"/>
              </a:ext>
            </a:extLst>
          </p:cNvPr>
          <p:cNvSpPr/>
          <p:nvPr/>
        </p:nvSpPr>
        <p:spPr>
          <a:xfrm>
            <a:off x="1513012" y="40129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DEEBACC-8EE8-44E7-B29D-C8FC14A90AE6}"/>
              </a:ext>
            </a:extLst>
          </p:cNvPr>
          <p:cNvSpPr/>
          <p:nvPr/>
        </p:nvSpPr>
        <p:spPr>
          <a:xfrm>
            <a:off x="1566785" y="375121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61342B8-FA97-4DAF-9D75-3EA1FA6AA4FD}"/>
              </a:ext>
            </a:extLst>
          </p:cNvPr>
          <p:cNvSpPr/>
          <p:nvPr/>
        </p:nvSpPr>
        <p:spPr>
          <a:xfrm>
            <a:off x="2020997" y="378327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43B864F-F7F1-496F-8EDC-1FA3B5299282}"/>
              </a:ext>
            </a:extLst>
          </p:cNvPr>
          <p:cNvSpPr/>
          <p:nvPr/>
        </p:nvSpPr>
        <p:spPr>
          <a:xfrm>
            <a:off x="1626031" y="426704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1C5371BD-A803-4605-A32B-0E6EBA3E8A43}"/>
              </a:ext>
            </a:extLst>
          </p:cNvPr>
          <p:cNvSpPr/>
          <p:nvPr/>
        </p:nvSpPr>
        <p:spPr>
          <a:xfrm>
            <a:off x="1664112" y="457702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44B13E7-F28F-4AEA-B2DC-5BA295BFD955}"/>
              </a:ext>
            </a:extLst>
          </p:cNvPr>
          <p:cNvSpPr/>
          <p:nvPr/>
        </p:nvSpPr>
        <p:spPr>
          <a:xfrm>
            <a:off x="724757" y="421819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90A0C11-D3C5-448C-9B37-CFB1000FC247}"/>
              </a:ext>
            </a:extLst>
          </p:cNvPr>
          <p:cNvSpPr/>
          <p:nvPr/>
        </p:nvSpPr>
        <p:spPr>
          <a:xfrm>
            <a:off x="1300705" y="435578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CE77C58-4F3C-47CC-84A3-AE354B929788}"/>
              </a:ext>
            </a:extLst>
          </p:cNvPr>
          <p:cNvSpPr/>
          <p:nvPr/>
        </p:nvSpPr>
        <p:spPr>
          <a:xfrm rot="13582791">
            <a:off x="3576234" y="204462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FA50A7AC-DD1B-4991-A33F-24AB8E4F1DFE}"/>
              </a:ext>
            </a:extLst>
          </p:cNvPr>
          <p:cNvSpPr/>
          <p:nvPr/>
        </p:nvSpPr>
        <p:spPr>
          <a:xfrm rot="13582791">
            <a:off x="3007022" y="456929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C2A7B3DB-F189-42F2-8E9A-E245C013B42F}"/>
              </a:ext>
            </a:extLst>
          </p:cNvPr>
          <p:cNvSpPr/>
          <p:nvPr/>
        </p:nvSpPr>
        <p:spPr>
          <a:xfrm rot="13582791">
            <a:off x="1928392" y="135889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B3AF401-D463-474C-AB09-7569FE453524}"/>
              </a:ext>
            </a:extLst>
          </p:cNvPr>
          <p:cNvSpPr/>
          <p:nvPr/>
        </p:nvSpPr>
        <p:spPr>
          <a:xfrm rot="13582791">
            <a:off x="2851513" y="7094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475E743-48B2-412E-BB8F-4617B850236A}"/>
              </a:ext>
            </a:extLst>
          </p:cNvPr>
          <p:cNvSpPr/>
          <p:nvPr/>
        </p:nvSpPr>
        <p:spPr>
          <a:xfrm rot="13582791">
            <a:off x="2287156" y="157947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DB0843C9-5131-466C-8755-6A7AA70D407B}"/>
              </a:ext>
            </a:extLst>
          </p:cNvPr>
          <p:cNvSpPr/>
          <p:nvPr/>
        </p:nvSpPr>
        <p:spPr>
          <a:xfrm rot="13582791">
            <a:off x="2852368" y="13190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E4DFA8FB-3848-4FDE-94A3-38F8613CA62F}"/>
              </a:ext>
            </a:extLst>
          </p:cNvPr>
          <p:cNvSpPr/>
          <p:nvPr/>
        </p:nvSpPr>
        <p:spPr>
          <a:xfrm rot="13582791">
            <a:off x="2269664" y="121105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DC61449-538C-4E92-B70C-D7CD33E60787}"/>
              </a:ext>
            </a:extLst>
          </p:cNvPr>
          <p:cNvSpPr/>
          <p:nvPr/>
        </p:nvSpPr>
        <p:spPr>
          <a:xfrm rot="13582791">
            <a:off x="3537251" y="5934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3A73F6F-F89F-4CB8-BE6E-D3A1B049E116}"/>
              </a:ext>
            </a:extLst>
          </p:cNvPr>
          <p:cNvSpPr/>
          <p:nvPr/>
        </p:nvSpPr>
        <p:spPr>
          <a:xfrm rot="13582791">
            <a:off x="2327860" y="22218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B0EFBDE-23F2-4977-AC97-DEAD50315C56}"/>
              </a:ext>
            </a:extLst>
          </p:cNvPr>
          <p:cNvSpPr/>
          <p:nvPr/>
        </p:nvSpPr>
        <p:spPr>
          <a:xfrm rot="13582791">
            <a:off x="1874344" y="92548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989172F9-F841-42AF-B5D2-07FB918251D2}"/>
              </a:ext>
            </a:extLst>
          </p:cNvPr>
          <p:cNvSpPr/>
          <p:nvPr/>
        </p:nvSpPr>
        <p:spPr>
          <a:xfrm rot="13582791">
            <a:off x="2118119" y="183988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40190995-6912-4DBC-9456-743396444EFC}"/>
              </a:ext>
            </a:extLst>
          </p:cNvPr>
          <p:cNvSpPr/>
          <p:nvPr/>
        </p:nvSpPr>
        <p:spPr>
          <a:xfrm rot="13582791">
            <a:off x="2927232" y="10142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CF30F63-057D-4079-8C85-7C836565CB99}"/>
              </a:ext>
            </a:extLst>
          </p:cNvPr>
          <p:cNvSpPr/>
          <p:nvPr/>
        </p:nvSpPr>
        <p:spPr>
          <a:xfrm rot="13582791">
            <a:off x="2344497" y="204873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1840654E-64C6-47A5-B8CF-A5F4B8E92701}"/>
              </a:ext>
            </a:extLst>
          </p:cNvPr>
          <p:cNvSpPr/>
          <p:nvPr/>
        </p:nvSpPr>
        <p:spPr>
          <a:xfrm rot="13582791">
            <a:off x="1884616" y="220526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DBC4AC5-4E7D-4A72-9EE9-FCA100AA574A}"/>
              </a:ext>
            </a:extLst>
          </p:cNvPr>
          <p:cNvSpPr/>
          <p:nvPr/>
        </p:nvSpPr>
        <p:spPr>
          <a:xfrm rot="13582791">
            <a:off x="2222131" y="255412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500D4402-C4E3-4B76-94CB-F8ABE020D0E7}"/>
              </a:ext>
            </a:extLst>
          </p:cNvPr>
          <p:cNvSpPr/>
          <p:nvPr/>
        </p:nvSpPr>
        <p:spPr>
          <a:xfrm rot="13582791">
            <a:off x="2281718" y="258404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FA5BFAF-59B9-4834-97CE-7C926B6B7CF6}"/>
              </a:ext>
            </a:extLst>
          </p:cNvPr>
          <p:cNvSpPr/>
          <p:nvPr/>
        </p:nvSpPr>
        <p:spPr>
          <a:xfrm rot="13582791">
            <a:off x="2699968" y="148052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425428F-DABC-4A2A-8B89-3E092DB0EAA8}"/>
              </a:ext>
            </a:extLst>
          </p:cNvPr>
          <p:cNvSpPr/>
          <p:nvPr/>
        </p:nvSpPr>
        <p:spPr>
          <a:xfrm rot="13582791">
            <a:off x="3373711" y="235004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3F65D84-EC1E-4D31-B8CA-A4A33374A5C7}"/>
              </a:ext>
            </a:extLst>
          </p:cNvPr>
          <p:cNvSpPr/>
          <p:nvPr/>
        </p:nvSpPr>
        <p:spPr>
          <a:xfrm rot="13582791">
            <a:off x="3207953" y="125088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22B1D50-8CE3-4A4F-A735-D0CB4E273898}"/>
              </a:ext>
            </a:extLst>
          </p:cNvPr>
          <p:cNvSpPr/>
          <p:nvPr/>
        </p:nvSpPr>
        <p:spPr>
          <a:xfrm rot="13582791">
            <a:off x="2812987" y="173465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B7FFCB5-1368-4DA1-ACBB-A0DB43E5BDFC}"/>
              </a:ext>
            </a:extLst>
          </p:cNvPr>
          <p:cNvSpPr/>
          <p:nvPr/>
        </p:nvSpPr>
        <p:spPr>
          <a:xfrm rot="13582791">
            <a:off x="2851068" y="204462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BC78DB1-1175-4928-AAAB-3C0F8C9A8063}"/>
              </a:ext>
            </a:extLst>
          </p:cNvPr>
          <p:cNvSpPr/>
          <p:nvPr/>
        </p:nvSpPr>
        <p:spPr>
          <a:xfrm rot="13582791">
            <a:off x="1911713" y="168580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2C0015C-0835-45EF-9654-4B0959D9684A}"/>
              </a:ext>
            </a:extLst>
          </p:cNvPr>
          <p:cNvSpPr/>
          <p:nvPr/>
        </p:nvSpPr>
        <p:spPr>
          <a:xfrm rot="13582791">
            <a:off x="2487661" y="182339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CE5F9478-1617-4DAA-BA8D-C16B14E15FE6}"/>
              </a:ext>
            </a:extLst>
          </p:cNvPr>
          <p:cNvSpPr/>
          <p:nvPr/>
        </p:nvSpPr>
        <p:spPr>
          <a:xfrm>
            <a:off x="1456775" y="289488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124838BC-1B64-45A3-9DE0-B9B531C3017C}"/>
              </a:ext>
            </a:extLst>
          </p:cNvPr>
          <p:cNvSpPr/>
          <p:nvPr/>
        </p:nvSpPr>
        <p:spPr>
          <a:xfrm>
            <a:off x="1157541" y="261079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BB43DB6F-9247-4B23-86C9-416A4FEB4D9B}"/>
              </a:ext>
            </a:extLst>
          </p:cNvPr>
          <p:cNvSpPr/>
          <p:nvPr/>
        </p:nvSpPr>
        <p:spPr>
          <a:xfrm>
            <a:off x="1067960" y="307111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653E513-9CDE-4000-9F57-BE1DD4C71E75}"/>
              </a:ext>
            </a:extLst>
          </p:cNvPr>
          <p:cNvSpPr/>
          <p:nvPr/>
        </p:nvSpPr>
        <p:spPr>
          <a:xfrm>
            <a:off x="1664112" y="260668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77C40BB-7DA4-4016-95CD-4384BD289DD7}"/>
              </a:ext>
            </a:extLst>
          </p:cNvPr>
          <p:cNvSpPr/>
          <p:nvPr/>
        </p:nvSpPr>
        <p:spPr>
          <a:xfrm rot="3527247">
            <a:off x="424044" y="296310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31B0772-7520-4987-AFB5-DB2CD0CE883E}"/>
              </a:ext>
            </a:extLst>
          </p:cNvPr>
          <p:cNvSpPr/>
          <p:nvPr/>
        </p:nvSpPr>
        <p:spPr>
          <a:xfrm rot="3527247">
            <a:off x="1441589" y="345979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3EB67570-6C7F-4FF8-8FEC-F40FF31D142F}"/>
              </a:ext>
            </a:extLst>
          </p:cNvPr>
          <p:cNvSpPr/>
          <p:nvPr/>
        </p:nvSpPr>
        <p:spPr>
          <a:xfrm rot="3527247">
            <a:off x="1955063" y="263846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059383B-F258-4F2E-9468-48613D96F7CA}"/>
              </a:ext>
            </a:extLst>
          </p:cNvPr>
          <p:cNvSpPr/>
          <p:nvPr/>
        </p:nvSpPr>
        <p:spPr>
          <a:xfrm rot="3527247">
            <a:off x="2181441" y="284731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0A2B9F8B-BCEC-4147-BD09-F67744366B01}"/>
              </a:ext>
            </a:extLst>
          </p:cNvPr>
          <p:cNvSpPr/>
          <p:nvPr/>
        </p:nvSpPr>
        <p:spPr>
          <a:xfrm rot="3527247">
            <a:off x="1283984" y="348390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7C92D67-1F4F-4098-B400-12C537BA711E}"/>
              </a:ext>
            </a:extLst>
          </p:cNvPr>
          <p:cNvSpPr/>
          <p:nvPr/>
        </p:nvSpPr>
        <p:spPr>
          <a:xfrm rot="3527247">
            <a:off x="2711124" y="290030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FB39DBD7-2AB3-46D0-9854-B7B36D49D97A}"/>
              </a:ext>
            </a:extLst>
          </p:cNvPr>
          <p:cNvSpPr/>
          <p:nvPr/>
        </p:nvSpPr>
        <p:spPr>
          <a:xfrm rot="3527247">
            <a:off x="2649931" y="253323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3675EB72-1A66-40EF-A6AC-F9B4AE1FBD9D}"/>
              </a:ext>
            </a:extLst>
          </p:cNvPr>
          <p:cNvSpPr/>
          <p:nvPr/>
        </p:nvSpPr>
        <p:spPr>
          <a:xfrm rot="3527247">
            <a:off x="2688012" y="284320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EE3036CC-4E47-4509-9CCE-4770BD22872F}"/>
              </a:ext>
            </a:extLst>
          </p:cNvPr>
          <p:cNvSpPr/>
          <p:nvPr/>
        </p:nvSpPr>
        <p:spPr>
          <a:xfrm rot="3527247">
            <a:off x="2324605" y="262197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75D4CB1-7B56-406C-B4D6-8E59438A7A8F}"/>
              </a:ext>
            </a:extLst>
          </p:cNvPr>
          <p:cNvSpPr/>
          <p:nvPr/>
        </p:nvSpPr>
        <p:spPr>
          <a:xfrm>
            <a:off x="1055812" y="38039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E8810D06-3B39-4EA1-A308-C4261AA48769}"/>
              </a:ext>
            </a:extLst>
          </p:cNvPr>
          <p:cNvSpPr/>
          <p:nvPr/>
        </p:nvSpPr>
        <p:spPr>
          <a:xfrm>
            <a:off x="1436384" y="37495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D056A368-05D6-41F3-A523-960F9C194098}"/>
              </a:ext>
            </a:extLst>
          </p:cNvPr>
          <p:cNvSpPr/>
          <p:nvPr/>
        </p:nvSpPr>
        <p:spPr>
          <a:xfrm>
            <a:off x="1816957" y="39563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D5F4239-7107-440A-AC83-5F3B0D6AD9D2}"/>
              </a:ext>
            </a:extLst>
          </p:cNvPr>
          <p:cNvSpPr/>
          <p:nvPr/>
        </p:nvSpPr>
        <p:spPr>
          <a:xfrm>
            <a:off x="2624200" y="41372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145043F6-7A7B-41F9-A55B-832498C02FDF}"/>
              </a:ext>
            </a:extLst>
          </p:cNvPr>
          <p:cNvSpPr/>
          <p:nvPr/>
        </p:nvSpPr>
        <p:spPr>
          <a:xfrm>
            <a:off x="1497356" y="429545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D752B526-748A-4126-806A-FD91A51C9CE9}"/>
              </a:ext>
            </a:extLst>
          </p:cNvPr>
          <p:cNvSpPr/>
          <p:nvPr/>
        </p:nvSpPr>
        <p:spPr>
          <a:xfrm>
            <a:off x="839788" y="417233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916D1010-6AAF-4CC1-B288-BF31D3D5221B}"/>
              </a:ext>
            </a:extLst>
          </p:cNvPr>
          <p:cNvSpPr/>
          <p:nvPr/>
        </p:nvSpPr>
        <p:spPr>
          <a:xfrm>
            <a:off x="1892676" y="42611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2C777614-3B76-4553-8565-ED80E23E4FA8}"/>
              </a:ext>
            </a:extLst>
          </p:cNvPr>
          <p:cNvSpPr/>
          <p:nvPr/>
        </p:nvSpPr>
        <p:spPr>
          <a:xfrm>
            <a:off x="1058724" y="427883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26C1D6F-261C-43C5-A1D5-D29BA38DA54D}"/>
              </a:ext>
            </a:extLst>
          </p:cNvPr>
          <p:cNvSpPr/>
          <p:nvPr/>
        </p:nvSpPr>
        <p:spPr>
          <a:xfrm>
            <a:off x="1360612" y="41087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B451E21-6E73-444B-871F-EB05C6E1F6E1}"/>
              </a:ext>
            </a:extLst>
          </p:cNvPr>
          <p:cNvSpPr/>
          <p:nvPr/>
        </p:nvSpPr>
        <p:spPr>
          <a:xfrm rot="13582791">
            <a:off x="2480260" y="293630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B9FF5F69-CCC3-4843-BEEF-3E9E6B0094D2}"/>
              </a:ext>
            </a:extLst>
          </p:cNvPr>
          <p:cNvSpPr/>
          <p:nvPr/>
        </p:nvSpPr>
        <p:spPr>
          <a:xfrm rot="13582791">
            <a:off x="2270519" y="255434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DCD90238-0D43-4898-8653-771E257628E1}"/>
              </a:ext>
            </a:extLst>
          </p:cNvPr>
          <p:cNvSpPr/>
          <p:nvPr/>
        </p:nvSpPr>
        <p:spPr>
          <a:xfrm rot="13582791">
            <a:off x="2496897" y="276319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34FC7B8B-579D-49E0-861E-62ACE47C51A0}"/>
              </a:ext>
            </a:extLst>
          </p:cNvPr>
          <p:cNvSpPr/>
          <p:nvPr/>
        </p:nvSpPr>
        <p:spPr>
          <a:xfrm rot="13582791">
            <a:off x="2037016" y="291971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3592DCF0-8E6A-4017-A796-9233DFFD6EAE}"/>
              </a:ext>
            </a:extLst>
          </p:cNvPr>
          <p:cNvSpPr/>
          <p:nvPr/>
        </p:nvSpPr>
        <p:spPr>
          <a:xfrm rot="13582791">
            <a:off x="2374531" y="326858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3EE36C6-77EB-4B7E-ADC0-C82FAB86AC94}"/>
              </a:ext>
            </a:extLst>
          </p:cNvPr>
          <p:cNvSpPr/>
          <p:nvPr/>
        </p:nvSpPr>
        <p:spPr>
          <a:xfrm rot="13582791">
            <a:off x="2434118" y="329850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14723DA5-7831-490C-B3A1-88A63A45160E}"/>
              </a:ext>
            </a:extLst>
          </p:cNvPr>
          <p:cNvSpPr/>
          <p:nvPr/>
        </p:nvSpPr>
        <p:spPr>
          <a:xfrm rot="13582791">
            <a:off x="3822259" y="276907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45D16F0-19D9-4D75-977F-794781D0492F}"/>
              </a:ext>
            </a:extLst>
          </p:cNvPr>
          <p:cNvSpPr/>
          <p:nvPr/>
        </p:nvSpPr>
        <p:spPr>
          <a:xfrm rot="13582791">
            <a:off x="3003468" y="275908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3192A2AE-FB8E-4D67-8E15-37BA0557E8F6}"/>
              </a:ext>
            </a:extLst>
          </p:cNvPr>
          <p:cNvSpPr/>
          <p:nvPr/>
        </p:nvSpPr>
        <p:spPr>
          <a:xfrm rot="13582791">
            <a:off x="2640061" y="253785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50EB1A4-01B0-40D7-9C78-9CC8BF65C0D8}"/>
              </a:ext>
            </a:extLst>
          </p:cNvPr>
          <p:cNvSpPr/>
          <p:nvPr/>
        </p:nvSpPr>
        <p:spPr>
          <a:xfrm>
            <a:off x="2471800" y="330346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7D098A3E-4AE6-4697-9852-F4CECC0B4C2D}"/>
              </a:ext>
            </a:extLst>
          </p:cNvPr>
          <p:cNvSpPr/>
          <p:nvPr/>
        </p:nvSpPr>
        <p:spPr>
          <a:xfrm rot="3527247">
            <a:off x="2307884" y="315232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6684D721-A687-46DB-9A14-D16258E77760}"/>
              </a:ext>
            </a:extLst>
          </p:cNvPr>
          <p:cNvSpPr/>
          <p:nvPr/>
        </p:nvSpPr>
        <p:spPr>
          <a:xfrm rot="3527247">
            <a:off x="2688457" y="33590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00D9412B-1E26-4ED4-9453-1B59BC041C4A}"/>
              </a:ext>
            </a:extLst>
          </p:cNvPr>
          <p:cNvSpPr/>
          <p:nvPr/>
        </p:nvSpPr>
        <p:spPr>
          <a:xfrm rot="3527247">
            <a:off x="3495700" y="353998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D4B03CA5-A627-42D8-8B08-8E717E7AC5CC}"/>
              </a:ext>
            </a:extLst>
          </p:cNvPr>
          <p:cNvSpPr/>
          <p:nvPr/>
        </p:nvSpPr>
        <p:spPr>
          <a:xfrm rot="3527247">
            <a:off x="2368856" y="369819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E223506-7237-4588-8DF2-A0154AC5FBC8}"/>
              </a:ext>
            </a:extLst>
          </p:cNvPr>
          <p:cNvSpPr/>
          <p:nvPr/>
        </p:nvSpPr>
        <p:spPr>
          <a:xfrm rot="3527247">
            <a:off x="2764176" y="36638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8A1698E-5588-493D-AA12-9DE5FF6EEB7E}"/>
              </a:ext>
            </a:extLst>
          </p:cNvPr>
          <p:cNvSpPr/>
          <p:nvPr/>
        </p:nvSpPr>
        <p:spPr>
          <a:xfrm rot="3527247">
            <a:off x="2232112" y="35114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69205667-42C2-4E65-B88E-D843A5747A64}"/>
              </a:ext>
            </a:extLst>
          </p:cNvPr>
          <p:cNvSpPr/>
          <p:nvPr/>
        </p:nvSpPr>
        <p:spPr>
          <a:xfrm rot="13582791">
            <a:off x="2242768" y="31225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696DD767-62A5-4BEA-89A0-27F427491FDE}"/>
              </a:ext>
            </a:extLst>
          </p:cNvPr>
          <p:cNvSpPr/>
          <p:nvPr/>
        </p:nvSpPr>
        <p:spPr>
          <a:xfrm rot="13582791">
            <a:off x="2623340" y="306820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6A308A85-5708-4F92-9E6F-E069C4E4121F}"/>
              </a:ext>
            </a:extLst>
          </p:cNvPr>
          <p:cNvSpPr/>
          <p:nvPr/>
        </p:nvSpPr>
        <p:spPr>
          <a:xfrm rot="13582791">
            <a:off x="3003913" y="32749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FEDE7405-99BD-4C3B-A2F4-DCEC767677DB}"/>
              </a:ext>
            </a:extLst>
          </p:cNvPr>
          <p:cNvSpPr/>
          <p:nvPr/>
        </p:nvSpPr>
        <p:spPr>
          <a:xfrm rot="13582791">
            <a:off x="2422064" y="377652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11B6B31C-6B81-41F1-A2C3-87DA42D45F4A}"/>
              </a:ext>
            </a:extLst>
          </p:cNvPr>
          <p:cNvSpPr/>
          <p:nvPr/>
        </p:nvSpPr>
        <p:spPr>
          <a:xfrm rot="13582791">
            <a:off x="3811156" y="345586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BE8ABB1D-2BFA-42D4-A938-BCD5FC837043}"/>
              </a:ext>
            </a:extLst>
          </p:cNvPr>
          <p:cNvSpPr/>
          <p:nvPr/>
        </p:nvSpPr>
        <p:spPr>
          <a:xfrm rot="13582791">
            <a:off x="3079632" y="35797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A09A71D6-7073-411E-829F-F56418222448}"/>
              </a:ext>
            </a:extLst>
          </p:cNvPr>
          <p:cNvSpPr/>
          <p:nvPr/>
        </p:nvSpPr>
        <p:spPr>
          <a:xfrm rot="13582791">
            <a:off x="3360353" y="381635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D2AD60F3-E284-4982-99C6-AD65601E1AB2}"/>
              </a:ext>
            </a:extLst>
          </p:cNvPr>
          <p:cNvSpPr/>
          <p:nvPr/>
        </p:nvSpPr>
        <p:spPr>
          <a:xfrm>
            <a:off x="1322157" y="185263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21900295-7919-45E0-85CE-124549136DB3}"/>
              </a:ext>
            </a:extLst>
          </p:cNvPr>
          <p:cNvSpPr/>
          <p:nvPr/>
        </p:nvSpPr>
        <p:spPr>
          <a:xfrm>
            <a:off x="1678732" y="260598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FDDC05AF-0606-4150-92D7-21395AAF2C9B}"/>
              </a:ext>
            </a:extLst>
          </p:cNvPr>
          <p:cNvSpPr/>
          <p:nvPr/>
        </p:nvSpPr>
        <p:spPr>
          <a:xfrm>
            <a:off x="1153120" y="211304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0A133488-F08D-4402-ACE6-5DFB817F25AA}"/>
              </a:ext>
            </a:extLst>
          </p:cNvPr>
          <p:cNvSpPr/>
          <p:nvPr/>
        </p:nvSpPr>
        <p:spPr>
          <a:xfrm>
            <a:off x="1379498" y="232189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7872E57E-6464-49C4-99A8-C954014D09AE}"/>
              </a:ext>
            </a:extLst>
          </p:cNvPr>
          <p:cNvSpPr/>
          <p:nvPr/>
        </p:nvSpPr>
        <p:spPr>
          <a:xfrm>
            <a:off x="1289917" y="278221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015A65FB-0020-4AEE-9F5D-B132266C011D}"/>
              </a:ext>
            </a:extLst>
          </p:cNvPr>
          <p:cNvSpPr/>
          <p:nvPr/>
        </p:nvSpPr>
        <p:spPr>
          <a:xfrm>
            <a:off x="946714" y="195895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1693DCB9-D6DC-49ED-A4FA-DFC19D47071E}"/>
              </a:ext>
            </a:extLst>
          </p:cNvPr>
          <p:cNvSpPr/>
          <p:nvPr/>
        </p:nvSpPr>
        <p:spPr>
          <a:xfrm>
            <a:off x="1522662" y="20965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AD5C4EA0-3381-4D32-8487-59BBB43F8F14}"/>
              </a:ext>
            </a:extLst>
          </p:cNvPr>
          <p:cNvSpPr/>
          <p:nvPr/>
        </p:nvSpPr>
        <p:spPr>
          <a:xfrm rot="3527247">
            <a:off x="646001" y="26742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557C4720-25B4-4CAC-BB71-5618FBD0D9FA}"/>
              </a:ext>
            </a:extLst>
          </p:cNvPr>
          <p:cNvSpPr/>
          <p:nvPr/>
        </p:nvSpPr>
        <p:spPr>
          <a:xfrm rot="3527247">
            <a:off x="1663546" y="317089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72C8D06-D6A9-45FA-A3C9-13EC73A0B79F}"/>
              </a:ext>
            </a:extLst>
          </p:cNvPr>
          <p:cNvSpPr/>
          <p:nvPr/>
        </p:nvSpPr>
        <p:spPr>
          <a:xfrm rot="3527247">
            <a:off x="1505941" y="319500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8D57541B-E929-406C-A87E-8DFD4E818166}"/>
              </a:ext>
            </a:extLst>
          </p:cNvPr>
          <p:cNvSpPr/>
          <p:nvPr/>
        </p:nvSpPr>
        <p:spPr>
          <a:xfrm>
            <a:off x="1831132" y="332043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37A8E650-7CA4-456E-9CC3-3A7EC32F93BB}"/>
              </a:ext>
            </a:extLst>
          </p:cNvPr>
          <p:cNvSpPr/>
          <p:nvPr/>
        </p:nvSpPr>
        <p:spPr>
          <a:xfrm>
            <a:off x="1531898" y="303635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5FE68EFF-1178-403E-A58F-91A3DF65C057}"/>
              </a:ext>
            </a:extLst>
          </p:cNvPr>
          <p:cNvSpPr/>
          <p:nvPr/>
        </p:nvSpPr>
        <p:spPr>
          <a:xfrm rot="3527247">
            <a:off x="798401" y="33886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853BC0C8-4D1A-4053-B7FC-97678517DD78}"/>
              </a:ext>
            </a:extLst>
          </p:cNvPr>
          <p:cNvSpPr/>
          <p:nvPr/>
        </p:nvSpPr>
        <p:spPr>
          <a:xfrm>
            <a:off x="694655" y="8367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865FE114-C0C4-482E-9849-69890648CE6A}"/>
              </a:ext>
            </a:extLst>
          </p:cNvPr>
          <p:cNvSpPr/>
          <p:nvPr/>
        </p:nvSpPr>
        <p:spPr>
          <a:xfrm>
            <a:off x="1075227" y="78238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86FE3BD8-E06E-4ACB-A525-D275C8A09DA9}"/>
              </a:ext>
            </a:extLst>
          </p:cNvPr>
          <p:cNvSpPr/>
          <p:nvPr/>
        </p:nvSpPr>
        <p:spPr>
          <a:xfrm>
            <a:off x="532679" y="163854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73DE3199-E2BA-46F0-A9A8-73B4475B511E}"/>
              </a:ext>
            </a:extLst>
          </p:cNvPr>
          <p:cNvSpPr/>
          <p:nvPr/>
        </p:nvSpPr>
        <p:spPr>
          <a:xfrm>
            <a:off x="1455800" y="9891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5DA68FB5-C37F-4F3C-BBA9-FD0BC1D35556}"/>
              </a:ext>
            </a:extLst>
          </p:cNvPr>
          <p:cNvSpPr/>
          <p:nvPr/>
        </p:nvSpPr>
        <p:spPr>
          <a:xfrm>
            <a:off x="891443" y="185912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62F0606-B1DB-4171-9D6F-EFAD52DCCF1D}"/>
              </a:ext>
            </a:extLst>
          </p:cNvPr>
          <p:cNvSpPr/>
          <p:nvPr/>
        </p:nvSpPr>
        <p:spPr>
          <a:xfrm>
            <a:off x="1248018" y="261247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F5E322EA-153E-4E84-AB67-AE7EF8CB9543}"/>
              </a:ext>
            </a:extLst>
          </p:cNvPr>
          <p:cNvSpPr/>
          <p:nvPr/>
        </p:nvSpPr>
        <p:spPr>
          <a:xfrm>
            <a:off x="873951" y="149070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8B36537F-6A29-49CD-815E-966716741943}"/>
              </a:ext>
            </a:extLst>
          </p:cNvPr>
          <p:cNvSpPr/>
          <p:nvPr/>
        </p:nvSpPr>
        <p:spPr>
          <a:xfrm>
            <a:off x="2263043" y="117004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08B09E2-C058-4E21-98B2-75DF69364714}"/>
              </a:ext>
            </a:extLst>
          </p:cNvPr>
          <p:cNvSpPr/>
          <p:nvPr/>
        </p:nvSpPr>
        <p:spPr>
          <a:xfrm>
            <a:off x="1136199" y="132825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589C7AB1-4279-4AA8-BFC0-73E985BA1033}"/>
              </a:ext>
            </a:extLst>
          </p:cNvPr>
          <p:cNvSpPr/>
          <p:nvPr/>
        </p:nvSpPr>
        <p:spPr>
          <a:xfrm>
            <a:off x="478631" y="12051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BA3704D-C66B-4705-A315-6E88EC244C28}"/>
              </a:ext>
            </a:extLst>
          </p:cNvPr>
          <p:cNvSpPr/>
          <p:nvPr/>
        </p:nvSpPr>
        <p:spPr>
          <a:xfrm>
            <a:off x="722406" y="21195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2B9EF7DB-10D5-40E6-9C49-909BDADCA773}"/>
              </a:ext>
            </a:extLst>
          </p:cNvPr>
          <p:cNvSpPr/>
          <p:nvPr/>
        </p:nvSpPr>
        <p:spPr>
          <a:xfrm>
            <a:off x="1531519" y="12939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C029501-1684-40C6-854B-62614401F6CF}"/>
              </a:ext>
            </a:extLst>
          </p:cNvPr>
          <p:cNvSpPr/>
          <p:nvPr/>
        </p:nvSpPr>
        <p:spPr>
          <a:xfrm>
            <a:off x="948784" y="232838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ABA70161-4CC6-4179-B88C-F714D5D2A6EA}"/>
              </a:ext>
            </a:extLst>
          </p:cNvPr>
          <p:cNvSpPr/>
          <p:nvPr/>
        </p:nvSpPr>
        <p:spPr>
          <a:xfrm>
            <a:off x="697567" y="131163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8271FE55-9DAB-4059-AC35-5134B32B9C78}"/>
              </a:ext>
            </a:extLst>
          </p:cNvPr>
          <p:cNvSpPr/>
          <p:nvPr/>
        </p:nvSpPr>
        <p:spPr>
          <a:xfrm>
            <a:off x="999455" y="11415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3A560404-258A-4B49-AE58-E368EFF34D4E}"/>
              </a:ext>
            </a:extLst>
          </p:cNvPr>
          <p:cNvSpPr/>
          <p:nvPr/>
        </p:nvSpPr>
        <p:spPr>
          <a:xfrm>
            <a:off x="859203" y="278870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FA3C242-0606-4078-A6DF-983E0204B93B}"/>
              </a:ext>
            </a:extLst>
          </p:cNvPr>
          <p:cNvSpPr/>
          <p:nvPr/>
        </p:nvSpPr>
        <p:spPr>
          <a:xfrm>
            <a:off x="1304255" y="176016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CCECBBB2-C723-4B39-8E6E-E6657B83E5E1}"/>
              </a:ext>
            </a:extLst>
          </p:cNvPr>
          <p:cNvSpPr/>
          <p:nvPr/>
        </p:nvSpPr>
        <p:spPr>
          <a:xfrm>
            <a:off x="1358028" y="149846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5B500CF4-0EE1-4E16-B35D-6C8BC6FD5EB7}"/>
              </a:ext>
            </a:extLst>
          </p:cNvPr>
          <p:cNvSpPr/>
          <p:nvPr/>
        </p:nvSpPr>
        <p:spPr>
          <a:xfrm>
            <a:off x="2171706" y="36703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FEE76404-32C3-45AE-9DDA-CF08EA29F206}"/>
              </a:ext>
            </a:extLst>
          </p:cNvPr>
          <p:cNvSpPr/>
          <p:nvPr/>
        </p:nvSpPr>
        <p:spPr>
          <a:xfrm>
            <a:off x="1417274" y="201430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C189B32-43C6-41BC-90C2-A28FB1A8BC74}"/>
              </a:ext>
            </a:extLst>
          </p:cNvPr>
          <p:cNvSpPr/>
          <p:nvPr/>
        </p:nvSpPr>
        <p:spPr>
          <a:xfrm>
            <a:off x="1455355" y="232427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6A69910D-D9B4-4E42-AC47-CE46BFEF28A3}"/>
              </a:ext>
            </a:extLst>
          </p:cNvPr>
          <p:cNvSpPr/>
          <p:nvPr/>
        </p:nvSpPr>
        <p:spPr>
          <a:xfrm>
            <a:off x="516000" y="196544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514DC325-E996-4F45-B927-CA4AC0681AD8}"/>
              </a:ext>
            </a:extLst>
          </p:cNvPr>
          <p:cNvSpPr/>
          <p:nvPr/>
        </p:nvSpPr>
        <p:spPr>
          <a:xfrm>
            <a:off x="1091948" y="210304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879D56B5-F847-4A5C-8CD7-3B7F4F54BF9F}"/>
              </a:ext>
            </a:extLst>
          </p:cNvPr>
          <p:cNvSpPr/>
          <p:nvPr/>
        </p:nvSpPr>
        <p:spPr>
          <a:xfrm rot="3527247">
            <a:off x="1718555" y="10732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0A89E0EF-9CBA-4ECD-952E-CAF771C9A02F}"/>
              </a:ext>
            </a:extLst>
          </p:cNvPr>
          <p:cNvSpPr/>
          <p:nvPr/>
        </p:nvSpPr>
        <p:spPr>
          <a:xfrm rot="3527247">
            <a:off x="2099127" y="101890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4FA5B27-3581-457D-B436-BC81B9D82356}"/>
              </a:ext>
            </a:extLst>
          </p:cNvPr>
          <p:cNvSpPr/>
          <p:nvPr/>
        </p:nvSpPr>
        <p:spPr>
          <a:xfrm rot="3527247">
            <a:off x="215287" y="268069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04D486A-2F52-4226-B5DD-F0AB0CBD4119}"/>
              </a:ext>
            </a:extLst>
          </p:cNvPr>
          <p:cNvSpPr/>
          <p:nvPr/>
        </p:nvSpPr>
        <p:spPr>
          <a:xfrm rot="3527247">
            <a:off x="2479700" y="12256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DDA08363-C486-49EC-90A3-0DC9CE113E53}"/>
              </a:ext>
            </a:extLst>
          </p:cNvPr>
          <p:cNvSpPr/>
          <p:nvPr/>
        </p:nvSpPr>
        <p:spPr>
          <a:xfrm rot="3527247">
            <a:off x="1915343" y="20956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26B837F-9845-4777-B037-9AECE688C428}"/>
              </a:ext>
            </a:extLst>
          </p:cNvPr>
          <p:cNvSpPr/>
          <p:nvPr/>
        </p:nvSpPr>
        <p:spPr>
          <a:xfrm rot="3527247">
            <a:off x="2480555" y="18352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46326392-5BFD-4855-A22D-4C6AE8F516CD}"/>
              </a:ext>
            </a:extLst>
          </p:cNvPr>
          <p:cNvSpPr/>
          <p:nvPr/>
        </p:nvSpPr>
        <p:spPr>
          <a:xfrm rot="3527247">
            <a:off x="1232832" y="317738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0F798828-6724-4D38-9883-BC3C64721E11}"/>
              </a:ext>
            </a:extLst>
          </p:cNvPr>
          <p:cNvSpPr/>
          <p:nvPr/>
        </p:nvSpPr>
        <p:spPr>
          <a:xfrm rot="3527247">
            <a:off x="3286943" y="14065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FD54193-6E99-40EE-BDA7-03229142DED6}"/>
              </a:ext>
            </a:extLst>
          </p:cNvPr>
          <p:cNvSpPr/>
          <p:nvPr/>
        </p:nvSpPr>
        <p:spPr>
          <a:xfrm rot="3527247">
            <a:off x="2160099" y="156477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88C7BBDF-9316-44B2-8550-8341E4B925CE}"/>
              </a:ext>
            </a:extLst>
          </p:cNvPr>
          <p:cNvSpPr/>
          <p:nvPr/>
        </p:nvSpPr>
        <p:spPr>
          <a:xfrm rot="3527247">
            <a:off x="1502531" y="14416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7DE0CB20-8924-47A7-870D-BAA83434DAC0}"/>
              </a:ext>
            </a:extLst>
          </p:cNvPr>
          <p:cNvSpPr/>
          <p:nvPr/>
        </p:nvSpPr>
        <p:spPr>
          <a:xfrm rot="3527247">
            <a:off x="1746306" y="235605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A6F9A098-BDD2-48A6-9CAA-04BFA9BE580C}"/>
              </a:ext>
            </a:extLst>
          </p:cNvPr>
          <p:cNvSpPr/>
          <p:nvPr/>
        </p:nvSpPr>
        <p:spPr>
          <a:xfrm rot="3527247">
            <a:off x="3034836" y="209240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392AE7F3-AA8E-49E7-A5AF-71F41ABEE99F}"/>
              </a:ext>
            </a:extLst>
          </p:cNvPr>
          <p:cNvSpPr/>
          <p:nvPr/>
        </p:nvSpPr>
        <p:spPr>
          <a:xfrm rot="3527247">
            <a:off x="1972684" y="256490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01FF6123-45F8-418D-92DE-32B36461CB08}"/>
              </a:ext>
            </a:extLst>
          </p:cNvPr>
          <p:cNvSpPr/>
          <p:nvPr/>
        </p:nvSpPr>
        <p:spPr>
          <a:xfrm rot="3527247">
            <a:off x="1075227" y="320149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A71173E2-74CB-4B6B-9350-BEA2A9E6E8A4}"/>
              </a:ext>
            </a:extLst>
          </p:cNvPr>
          <p:cNvSpPr/>
          <p:nvPr/>
        </p:nvSpPr>
        <p:spPr>
          <a:xfrm rot="3527247">
            <a:off x="2023355" y="13780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B84C5F3C-6900-4A00-897A-7CD535819120}"/>
              </a:ext>
            </a:extLst>
          </p:cNvPr>
          <p:cNvSpPr/>
          <p:nvPr/>
        </p:nvSpPr>
        <p:spPr>
          <a:xfrm rot="3527247">
            <a:off x="2112131" y="181599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A5EC3A93-2BB2-43A0-B2E5-870D02E7E370}"/>
              </a:ext>
            </a:extLst>
          </p:cNvPr>
          <p:cNvSpPr/>
          <p:nvPr/>
        </p:nvSpPr>
        <p:spPr>
          <a:xfrm rot="3527247">
            <a:off x="2502367" y="261789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05574EBC-83B5-44B1-B8B6-639C589FF380}"/>
              </a:ext>
            </a:extLst>
          </p:cNvPr>
          <p:cNvSpPr/>
          <p:nvPr/>
        </p:nvSpPr>
        <p:spPr>
          <a:xfrm rot="3527247">
            <a:off x="2381928" y="173498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DCA60EEC-0C60-43C1-979D-BE3F09A172BD}"/>
              </a:ext>
            </a:extLst>
          </p:cNvPr>
          <p:cNvSpPr/>
          <p:nvPr/>
        </p:nvSpPr>
        <p:spPr>
          <a:xfrm rot="3527247">
            <a:off x="2836140" y="176704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9A0AEC7C-5C11-4C00-AB3E-454309E75388}"/>
              </a:ext>
            </a:extLst>
          </p:cNvPr>
          <p:cNvSpPr/>
          <p:nvPr/>
        </p:nvSpPr>
        <p:spPr>
          <a:xfrm rot="3527247">
            <a:off x="2441174" y="225082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8B376F7F-EEE9-4176-A21A-08B6FB98425B}"/>
              </a:ext>
            </a:extLst>
          </p:cNvPr>
          <p:cNvSpPr/>
          <p:nvPr/>
        </p:nvSpPr>
        <p:spPr>
          <a:xfrm rot="3527247">
            <a:off x="2479255" y="256079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46192821-9438-4C88-8D15-609B9F4359E6}"/>
              </a:ext>
            </a:extLst>
          </p:cNvPr>
          <p:cNvSpPr/>
          <p:nvPr/>
        </p:nvSpPr>
        <p:spPr>
          <a:xfrm rot="3527247">
            <a:off x="1539900" y="220196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308A5747-B018-420B-A41D-DBFAB74A91F7}"/>
              </a:ext>
            </a:extLst>
          </p:cNvPr>
          <p:cNvSpPr/>
          <p:nvPr/>
        </p:nvSpPr>
        <p:spPr>
          <a:xfrm rot="3527247">
            <a:off x="2115848" y="233956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941BC402-8BB5-41B0-AEA5-BE14C35AEB53}"/>
              </a:ext>
            </a:extLst>
          </p:cNvPr>
          <p:cNvSpPr/>
          <p:nvPr/>
        </p:nvSpPr>
        <p:spPr>
          <a:xfrm>
            <a:off x="847055" y="35215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3879CC5E-D6E8-4B05-A88D-EC624C0D5A91}"/>
              </a:ext>
            </a:extLst>
          </p:cNvPr>
          <p:cNvSpPr/>
          <p:nvPr/>
        </p:nvSpPr>
        <p:spPr>
          <a:xfrm>
            <a:off x="1227627" y="346717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C5BA4697-D262-453B-97BF-A935614E6049}"/>
              </a:ext>
            </a:extLst>
          </p:cNvPr>
          <p:cNvSpPr/>
          <p:nvPr/>
        </p:nvSpPr>
        <p:spPr>
          <a:xfrm>
            <a:off x="685079" y="43233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DAEDE4F-9352-4D21-A93A-002ABF090B80}"/>
              </a:ext>
            </a:extLst>
          </p:cNvPr>
          <p:cNvSpPr/>
          <p:nvPr/>
        </p:nvSpPr>
        <p:spPr>
          <a:xfrm>
            <a:off x="1608200" y="36739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72F147C3-9D29-456C-94B1-DCEE38F0C1C8}"/>
              </a:ext>
            </a:extLst>
          </p:cNvPr>
          <p:cNvSpPr/>
          <p:nvPr/>
        </p:nvSpPr>
        <p:spPr>
          <a:xfrm>
            <a:off x="1043843" y="454391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986B72D7-71CE-4C36-8D44-FE758AEDD01A}"/>
              </a:ext>
            </a:extLst>
          </p:cNvPr>
          <p:cNvSpPr/>
          <p:nvPr/>
        </p:nvSpPr>
        <p:spPr>
          <a:xfrm>
            <a:off x="1609055" y="42835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ADED734-78F8-4944-9D69-C9BA60B1978E}"/>
              </a:ext>
            </a:extLst>
          </p:cNvPr>
          <p:cNvSpPr/>
          <p:nvPr/>
        </p:nvSpPr>
        <p:spPr>
          <a:xfrm>
            <a:off x="1026351" y="417549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4382DC64-4284-4C49-BC96-F912303B9ECF}"/>
              </a:ext>
            </a:extLst>
          </p:cNvPr>
          <p:cNvSpPr/>
          <p:nvPr/>
        </p:nvSpPr>
        <p:spPr>
          <a:xfrm>
            <a:off x="2415443" y="385483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B76AF8E7-BAAC-4CF9-9DE1-33CB7326020E}"/>
              </a:ext>
            </a:extLst>
          </p:cNvPr>
          <p:cNvSpPr/>
          <p:nvPr/>
        </p:nvSpPr>
        <p:spPr>
          <a:xfrm>
            <a:off x="1288599" y="401304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42509FD3-43F7-4048-B0CF-4BA5EAA74E11}"/>
              </a:ext>
            </a:extLst>
          </p:cNvPr>
          <p:cNvSpPr/>
          <p:nvPr/>
        </p:nvSpPr>
        <p:spPr>
          <a:xfrm>
            <a:off x="631031" y="388992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4C61F80-881E-46E9-B1F0-66DF73A0B12B}"/>
              </a:ext>
            </a:extLst>
          </p:cNvPr>
          <p:cNvSpPr/>
          <p:nvPr/>
        </p:nvSpPr>
        <p:spPr>
          <a:xfrm>
            <a:off x="874806" y="480432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7BD8B0C1-731D-476C-A37F-3DE2007E1E5F}"/>
              </a:ext>
            </a:extLst>
          </p:cNvPr>
          <p:cNvSpPr/>
          <p:nvPr/>
        </p:nvSpPr>
        <p:spPr>
          <a:xfrm>
            <a:off x="1683919" y="39787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A6C6E086-9DB5-44E8-8E38-C9C7528C517A}"/>
              </a:ext>
            </a:extLst>
          </p:cNvPr>
          <p:cNvSpPr/>
          <p:nvPr/>
        </p:nvSpPr>
        <p:spPr>
          <a:xfrm>
            <a:off x="1101184" y="501317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D7D78F64-E9F2-4A2A-BBD2-4883D96DF4E6}"/>
              </a:ext>
            </a:extLst>
          </p:cNvPr>
          <p:cNvSpPr/>
          <p:nvPr/>
        </p:nvSpPr>
        <p:spPr>
          <a:xfrm>
            <a:off x="849967" y="399642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7C527DFB-A012-4B19-B39F-5E6524E77D69}"/>
              </a:ext>
            </a:extLst>
          </p:cNvPr>
          <p:cNvSpPr/>
          <p:nvPr/>
        </p:nvSpPr>
        <p:spPr>
          <a:xfrm>
            <a:off x="1151855" y="38263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16AE3DD3-EDB4-4AE1-A13D-463D2928D546}"/>
              </a:ext>
            </a:extLst>
          </p:cNvPr>
          <p:cNvSpPr/>
          <p:nvPr/>
        </p:nvSpPr>
        <p:spPr>
          <a:xfrm>
            <a:off x="1240631" y="426426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DB49B167-319B-415D-9BB4-F5F869A99C9A}"/>
              </a:ext>
            </a:extLst>
          </p:cNvPr>
          <p:cNvSpPr/>
          <p:nvPr/>
        </p:nvSpPr>
        <p:spPr>
          <a:xfrm>
            <a:off x="1456655" y="444496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F9E4B5DE-1AC8-486B-828E-48D41EF4F9A7}"/>
              </a:ext>
            </a:extLst>
          </p:cNvPr>
          <p:cNvSpPr/>
          <p:nvPr/>
        </p:nvSpPr>
        <p:spPr>
          <a:xfrm>
            <a:off x="1510428" y="418325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506C60A1-CEBD-4D7C-A789-3999A2A723AE}"/>
              </a:ext>
            </a:extLst>
          </p:cNvPr>
          <p:cNvSpPr/>
          <p:nvPr/>
        </p:nvSpPr>
        <p:spPr>
          <a:xfrm>
            <a:off x="1964640" y="421531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7D28AC8B-5937-49A5-A153-2FB562CF83A7}"/>
              </a:ext>
            </a:extLst>
          </p:cNvPr>
          <p:cNvSpPr/>
          <p:nvPr/>
        </p:nvSpPr>
        <p:spPr>
          <a:xfrm>
            <a:off x="1569674" y="469909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128B0D16-36CC-4F5A-895C-D935D0B6177C}"/>
              </a:ext>
            </a:extLst>
          </p:cNvPr>
          <p:cNvSpPr/>
          <p:nvPr/>
        </p:nvSpPr>
        <p:spPr>
          <a:xfrm>
            <a:off x="1607755" y="500906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C9ACC300-FA59-4F28-8B03-0672D2584FB7}"/>
              </a:ext>
            </a:extLst>
          </p:cNvPr>
          <p:cNvSpPr/>
          <p:nvPr/>
        </p:nvSpPr>
        <p:spPr>
          <a:xfrm>
            <a:off x="668400" y="465023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C2D560AF-8E85-4ECA-80B5-5AA9FCCD6733}"/>
              </a:ext>
            </a:extLst>
          </p:cNvPr>
          <p:cNvSpPr/>
          <p:nvPr/>
        </p:nvSpPr>
        <p:spPr>
          <a:xfrm>
            <a:off x="1244348" y="478783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CCB31C80-EA2C-44C1-AFE6-CAC379049A7A}"/>
              </a:ext>
            </a:extLst>
          </p:cNvPr>
          <p:cNvSpPr/>
          <p:nvPr/>
        </p:nvSpPr>
        <p:spPr>
          <a:xfrm rot="13582791">
            <a:off x="2034011" y="9891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A434AD32-649E-419A-8851-1A7173BF6826}"/>
              </a:ext>
            </a:extLst>
          </p:cNvPr>
          <p:cNvSpPr/>
          <p:nvPr/>
        </p:nvSpPr>
        <p:spPr>
          <a:xfrm rot="13582791">
            <a:off x="2414583" y="93478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56996D0C-8832-49C1-BA03-F3D459EA660A}"/>
              </a:ext>
            </a:extLst>
          </p:cNvPr>
          <p:cNvSpPr/>
          <p:nvPr/>
        </p:nvSpPr>
        <p:spPr>
          <a:xfrm rot="13582791">
            <a:off x="1882217" y="26573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1055CE11-C666-476F-A844-71D9A64E1050}"/>
              </a:ext>
            </a:extLst>
          </p:cNvPr>
          <p:cNvSpPr/>
          <p:nvPr/>
        </p:nvSpPr>
        <p:spPr>
          <a:xfrm rot="13582791">
            <a:off x="2795156" y="11415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D282AE3-45FA-4DEC-A86F-07F31D1BF59A}"/>
              </a:ext>
            </a:extLst>
          </p:cNvPr>
          <p:cNvSpPr/>
          <p:nvPr/>
        </p:nvSpPr>
        <p:spPr>
          <a:xfrm rot="13582791">
            <a:off x="2230799" y="201152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97EE513E-F344-44D2-AA7B-3E42C8277A12}"/>
              </a:ext>
            </a:extLst>
          </p:cNvPr>
          <p:cNvSpPr/>
          <p:nvPr/>
        </p:nvSpPr>
        <p:spPr>
          <a:xfrm rot="13582791">
            <a:off x="2796011" y="17511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286363C4-1CB4-486B-975E-4B0A11BECB20}"/>
              </a:ext>
            </a:extLst>
          </p:cNvPr>
          <p:cNvSpPr/>
          <p:nvPr/>
        </p:nvSpPr>
        <p:spPr>
          <a:xfrm rot="13582791">
            <a:off x="2213307" y="164310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423DD5FB-F8FB-47C7-ADC0-C277B5C6DB3C}"/>
              </a:ext>
            </a:extLst>
          </p:cNvPr>
          <p:cNvSpPr/>
          <p:nvPr/>
        </p:nvSpPr>
        <p:spPr>
          <a:xfrm rot="13582791">
            <a:off x="3602399" y="132244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DCB9C0DA-3281-4856-B806-01BF3FDD2B43}"/>
              </a:ext>
            </a:extLst>
          </p:cNvPr>
          <p:cNvSpPr/>
          <p:nvPr/>
        </p:nvSpPr>
        <p:spPr>
          <a:xfrm rot="13582791">
            <a:off x="2271503" y="265389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C35E101B-5F3D-47C9-B46A-4EF74DCDE2ED}"/>
              </a:ext>
            </a:extLst>
          </p:cNvPr>
          <p:cNvSpPr/>
          <p:nvPr/>
        </p:nvSpPr>
        <p:spPr>
          <a:xfrm rot="13582791">
            <a:off x="1817987" y="13575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71093EC7-1DD4-42C3-BB64-3166EA4D84D0}"/>
              </a:ext>
            </a:extLst>
          </p:cNvPr>
          <p:cNvSpPr/>
          <p:nvPr/>
        </p:nvSpPr>
        <p:spPr>
          <a:xfrm rot="13582791">
            <a:off x="2061762" y="227193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1CBB948F-B3BF-4F27-A6EF-74624C94C17C}"/>
              </a:ext>
            </a:extLst>
          </p:cNvPr>
          <p:cNvSpPr/>
          <p:nvPr/>
        </p:nvSpPr>
        <p:spPr>
          <a:xfrm rot="13582791">
            <a:off x="2870875" y="144631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999C05E3-FA54-42B5-A918-673AC04499C6}"/>
              </a:ext>
            </a:extLst>
          </p:cNvPr>
          <p:cNvSpPr/>
          <p:nvPr/>
        </p:nvSpPr>
        <p:spPr>
          <a:xfrm rot="13582791">
            <a:off x="2288140" y="248078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4BEEFF26-C423-4C3E-9548-27ABB5261668}"/>
              </a:ext>
            </a:extLst>
          </p:cNvPr>
          <p:cNvSpPr/>
          <p:nvPr/>
        </p:nvSpPr>
        <p:spPr>
          <a:xfrm rot="13582791">
            <a:off x="2225053" y="536791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45B49EAD-8C0A-4C07-9C18-67A862680998}"/>
              </a:ext>
            </a:extLst>
          </p:cNvPr>
          <p:cNvSpPr/>
          <p:nvPr/>
        </p:nvSpPr>
        <p:spPr>
          <a:xfrm rot="13582791">
            <a:off x="2165774" y="298617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76A52D6F-8B66-4971-A7B0-42D39682566E}"/>
              </a:ext>
            </a:extLst>
          </p:cNvPr>
          <p:cNvSpPr/>
          <p:nvPr/>
        </p:nvSpPr>
        <p:spPr>
          <a:xfrm rot="13582791">
            <a:off x="2225361" y="301609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12D88FFC-6741-4E7F-9F2B-1E75D5C62A7B}"/>
              </a:ext>
            </a:extLst>
          </p:cNvPr>
          <p:cNvSpPr/>
          <p:nvPr/>
        </p:nvSpPr>
        <p:spPr>
          <a:xfrm rot="13582791">
            <a:off x="2643611" y="191256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504C4081-7A8F-4727-93FB-4D996D2CAE4C}"/>
              </a:ext>
            </a:extLst>
          </p:cNvPr>
          <p:cNvSpPr/>
          <p:nvPr/>
        </p:nvSpPr>
        <p:spPr>
          <a:xfrm rot="13582791">
            <a:off x="3317354" y="278209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6E1B4AA6-53B6-45F1-B482-A9DF78661CFC}"/>
              </a:ext>
            </a:extLst>
          </p:cNvPr>
          <p:cNvSpPr/>
          <p:nvPr/>
        </p:nvSpPr>
        <p:spPr>
          <a:xfrm rot="13582791">
            <a:off x="3151596" y="168292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D1FC3589-0899-4BFE-B271-2568B8EA4BA1}"/>
              </a:ext>
            </a:extLst>
          </p:cNvPr>
          <p:cNvSpPr/>
          <p:nvPr/>
        </p:nvSpPr>
        <p:spPr>
          <a:xfrm rot="13582791">
            <a:off x="2756630" y="216670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88936986-6628-4E12-8D06-C90EE053BD35}"/>
              </a:ext>
            </a:extLst>
          </p:cNvPr>
          <p:cNvSpPr/>
          <p:nvPr/>
        </p:nvSpPr>
        <p:spPr>
          <a:xfrm rot="13582791">
            <a:off x="2794711" y="247667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79718239-FC6E-4DBD-85BF-62E0CCCADB11}"/>
              </a:ext>
            </a:extLst>
          </p:cNvPr>
          <p:cNvSpPr/>
          <p:nvPr/>
        </p:nvSpPr>
        <p:spPr>
          <a:xfrm rot="13582791">
            <a:off x="1855356" y="211784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BDA7927F-FD4F-41F0-9DA5-4404547BCA95}"/>
              </a:ext>
            </a:extLst>
          </p:cNvPr>
          <p:cNvSpPr/>
          <p:nvPr/>
        </p:nvSpPr>
        <p:spPr>
          <a:xfrm rot="13582791">
            <a:off x="2431304" y="225544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8F4516D9-9546-4772-9E47-FC322A6AD608}"/>
              </a:ext>
            </a:extLst>
          </p:cNvPr>
          <p:cNvSpPr/>
          <p:nvPr/>
        </p:nvSpPr>
        <p:spPr>
          <a:xfrm>
            <a:off x="1400418" y="332692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64060B60-3916-4A03-8A28-1A8551166957}"/>
              </a:ext>
            </a:extLst>
          </p:cNvPr>
          <p:cNvSpPr/>
          <p:nvPr/>
        </p:nvSpPr>
        <p:spPr>
          <a:xfrm>
            <a:off x="1101184" y="30428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688A9B97-7AB1-40C9-9DF8-C066B0EC2D7D}"/>
              </a:ext>
            </a:extLst>
          </p:cNvPr>
          <p:cNvSpPr/>
          <p:nvPr/>
        </p:nvSpPr>
        <p:spPr>
          <a:xfrm>
            <a:off x="1011603" y="350316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28A7D54B-5E71-44F7-A1A6-54B32E1CD63B}"/>
              </a:ext>
            </a:extLst>
          </p:cNvPr>
          <p:cNvSpPr/>
          <p:nvPr/>
        </p:nvSpPr>
        <p:spPr>
          <a:xfrm>
            <a:off x="1607755" y="303873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D9A29478-7353-4B3B-A3CF-C394AF56AA73}"/>
              </a:ext>
            </a:extLst>
          </p:cNvPr>
          <p:cNvSpPr/>
          <p:nvPr/>
        </p:nvSpPr>
        <p:spPr>
          <a:xfrm rot="3527247">
            <a:off x="367687" y="339515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BA308A87-8429-47C7-96B3-3D8C68CDA708}"/>
              </a:ext>
            </a:extLst>
          </p:cNvPr>
          <p:cNvSpPr/>
          <p:nvPr/>
        </p:nvSpPr>
        <p:spPr>
          <a:xfrm rot="3527247">
            <a:off x="1385232" y="389184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94FE5A5B-94C7-4817-AE6D-6E0322186408}"/>
              </a:ext>
            </a:extLst>
          </p:cNvPr>
          <p:cNvSpPr/>
          <p:nvPr/>
        </p:nvSpPr>
        <p:spPr>
          <a:xfrm rot="3527247">
            <a:off x="1898706" y="307051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4ACFE6C5-9831-4D0C-B0E5-0F946D80B523}"/>
              </a:ext>
            </a:extLst>
          </p:cNvPr>
          <p:cNvSpPr/>
          <p:nvPr/>
        </p:nvSpPr>
        <p:spPr>
          <a:xfrm rot="3527247">
            <a:off x="2125084" y="327936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1A28AC65-38E9-4C92-A257-ECEC7F629199}"/>
              </a:ext>
            </a:extLst>
          </p:cNvPr>
          <p:cNvSpPr/>
          <p:nvPr/>
        </p:nvSpPr>
        <p:spPr>
          <a:xfrm rot="3527247">
            <a:off x="1348310" y="5615347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8C30E3E9-88BC-43BF-8B26-844F24AA3B77}"/>
              </a:ext>
            </a:extLst>
          </p:cNvPr>
          <p:cNvSpPr/>
          <p:nvPr/>
        </p:nvSpPr>
        <p:spPr>
          <a:xfrm rot="3527247">
            <a:off x="2654767" y="333235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DEB741A5-176F-43B6-918D-2F74153FC052}"/>
              </a:ext>
            </a:extLst>
          </p:cNvPr>
          <p:cNvSpPr/>
          <p:nvPr/>
        </p:nvSpPr>
        <p:spPr>
          <a:xfrm rot="3527247">
            <a:off x="2593574" y="296528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6913CC51-B05F-4244-B6AC-39EC220922B5}"/>
              </a:ext>
            </a:extLst>
          </p:cNvPr>
          <p:cNvSpPr/>
          <p:nvPr/>
        </p:nvSpPr>
        <p:spPr>
          <a:xfrm rot="3527247">
            <a:off x="2631655" y="327525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A682BE17-89BD-40AE-8C26-1544C99C6A47}"/>
              </a:ext>
            </a:extLst>
          </p:cNvPr>
          <p:cNvSpPr/>
          <p:nvPr/>
        </p:nvSpPr>
        <p:spPr>
          <a:xfrm rot="3527247">
            <a:off x="2268248" y="305402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B6AC7441-024B-4C56-A300-623E476AC677}"/>
              </a:ext>
            </a:extLst>
          </p:cNvPr>
          <p:cNvSpPr/>
          <p:nvPr/>
        </p:nvSpPr>
        <p:spPr>
          <a:xfrm>
            <a:off x="999455" y="42359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5366372D-5AAC-4AD4-9C69-94F880A341F7}"/>
              </a:ext>
            </a:extLst>
          </p:cNvPr>
          <p:cNvSpPr/>
          <p:nvPr/>
        </p:nvSpPr>
        <p:spPr>
          <a:xfrm>
            <a:off x="1380027" y="418163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D5B58015-28C2-4F91-989C-2DD98BB88DC9}"/>
              </a:ext>
            </a:extLst>
          </p:cNvPr>
          <p:cNvSpPr/>
          <p:nvPr/>
        </p:nvSpPr>
        <p:spPr>
          <a:xfrm>
            <a:off x="1760600" y="43883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073279A8-731D-435B-8960-3853340201BE}"/>
              </a:ext>
            </a:extLst>
          </p:cNvPr>
          <p:cNvSpPr/>
          <p:nvPr/>
        </p:nvSpPr>
        <p:spPr>
          <a:xfrm>
            <a:off x="2567843" y="456929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8C3402E0-0A21-4B13-8473-994678279677}"/>
              </a:ext>
            </a:extLst>
          </p:cNvPr>
          <p:cNvSpPr/>
          <p:nvPr/>
        </p:nvSpPr>
        <p:spPr>
          <a:xfrm>
            <a:off x="1440999" y="472750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B70E6C2C-1E42-46C1-932E-7120C363255A}"/>
              </a:ext>
            </a:extLst>
          </p:cNvPr>
          <p:cNvSpPr/>
          <p:nvPr/>
        </p:nvSpPr>
        <p:spPr>
          <a:xfrm>
            <a:off x="783431" y="460438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63D4DAE5-AC37-4390-A21B-A5AE08F378E3}"/>
              </a:ext>
            </a:extLst>
          </p:cNvPr>
          <p:cNvSpPr/>
          <p:nvPr/>
        </p:nvSpPr>
        <p:spPr>
          <a:xfrm>
            <a:off x="1836319" y="46931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7E217D10-BCB5-422F-B4FD-0AB410502DA7}"/>
              </a:ext>
            </a:extLst>
          </p:cNvPr>
          <p:cNvSpPr/>
          <p:nvPr/>
        </p:nvSpPr>
        <p:spPr>
          <a:xfrm>
            <a:off x="1002367" y="471088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F52F090D-83CC-4559-9145-CA7D7445E613}"/>
              </a:ext>
            </a:extLst>
          </p:cNvPr>
          <p:cNvSpPr/>
          <p:nvPr/>
        </p:nvSpPr>
        <p:spPr>
          <a:xfrm>
            <a:off x="1304255" y="454076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33C84D6C-1AF9-441F-B81E-6702C26EF715}"/>
              </a:ext>
            </a:extLst>
          </p:cNvPr>
          <p:cNvSpPr/>
          <p:nvPr/>
        </p:nvSpPr>
        <p:spPr>
          <a:xfrm rot="13582791">
            <a:off x="2423903" y="336834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0C32EBA5-650B-4108-826E-D46FB2C78D85}"/>
              </a:ext>
            </a:extLst>
          </p:cNvPr>
          <p:cNvSpPr/>
          <p:nvPr/>
        </p:nvSpPr>
        <p:spPr>
          <a:xfrm rot="13582791">
            <a:off x="2214162" y="298639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B007F1E0-A253-42CE-9CB4-0AB7174E456B}"/>
              </a:ext>
            </a:extLst>
          </p:cNvPr>
          <p:cNvSpPr/>
          <p:nvPr/>
        </p:nvSpPr>
        <p:spPr>
          <a:xfrm rot="13582791">
            <a:off x="2440540" y="319524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BD6EF061-6EA5-4039-85A9-10428D4AD203}"/>
              </a:ext>
            </a:extLst>
          </p:cNvPr>
          <p:cNvSpPr/>
          <p:nvPr/>
        </p:nvSpPr>
        <p:spPr>
          <a:xfrm rot="13582791">
            <a:off x="1980659" y="335176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A7F82319-8A85-494F-8EAE-D42454764DAB}"/>
              </a:ext>
            </a:extLst>
          </p:cNvPr>
          <p:cNvSpPr/>
          <p:nvPr/>
        </p:nvSpPr>
        <p:spPr>
          <a:xfrm rot="13582791">
            <a:off x="2318174" y="370063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2100C026-ACDD-4B2F-BDAF-0F4D714F2336}"/>
              </a:ext>
            </a:extLst>
          </p:cNvPr>
          <p:cNvSpPr/>
          <p:nvPr/>
        </p:nvSpPr>
        <p:spPr>
          <a:xfrm rot="13582791">
            <a:off x="2377761" y="373055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FBCE7057-7F1A-4D7A-A690-24D57C235E52}"/>
              </a:ext>
            </a:extLst>
          </p:cNvPr>
          <p:cNvSpPr/>
          <p:nvPr/>
        </p:nvSpPr>
        <p:spPr>
          <a:xfrm rot="13582791">
            <a:off x="3469754" y="349655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A2745718-7A36-4C36-93E4-2FFE32B46FAC}"/>
              </a:ext>
            </a:extLst>
          </p:cNvPr>
          <p:cNvSpPr/>
          <p:nvPr/>
        </p:nvSpPr>
        <p:spPr>
          <a:xfrm rot="13582791">
            <a:off x="2947111" y="319113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106AD099-5DEA-497B-A1C9-DD0BBB48B39A}"/>
              </a:ext>
            </a:extLst>
          </p:cNvPr>
          <p:cNvSpPr/>
          <p:nvPr/>
        </p:nvSpPr>
        <p:spPr>
          <a:xfrm rot="13582791">
            <a:off x="3062045" y="246069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186BDCB8-4597-4865-BA85-4B3C9CF727CC}"/>
              </a:ext>
            </a:extLst>
          </p:cNvPr>
          <p:cNvSpPr/>
          <p:nvPr/>
        </p:nvSpPr>
        <p:spPr>
          <a:xfrm>
            <a:off x="2415443" y="373551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367CBA72-7404-4E44-9965-228228853AEB}"/>
              </a:ext>
            </a:extLst>
          </p:cNvPr>
          <p:cNvSpPr/>
          <p:nvPr/>
        </p:nvSpPr>
        <p:spPr>
          <a:xfrm rot="3527247">
            <a:off x="2251527" y="358437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193AC9F0-E1A6-48E9-A7F2-AAA5520D4BDE}"/>
              </a:ext>
            </a:extLst>
          </p:cNvPr>
          <p:cNvSpPr/>
          <p:nvPr/>
        </p:nvSpPr>
        <p:spPr>
          <a:xfrm rot="3527247">
            <a:off x="2632100" y="37911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D7121465-AF2E-4F1D-8B12-3A9F7CAEDE4E}"/>
              </a:ext>
            </a:extLst>
          </p:cNvPr>
          <p:cNvSpPr/>
          <p:nvPr/>
        </p:nvSpPr>
        <p:spPr>
          <a:xfrm rot="3527247">
            <a:off x="3439343" y="397203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07DA6321-39DC-4A72-A3CA-68D9A8BE2D61}"/>
              </a:ext>
            </a:extLst>
          </p:cNvPr>
          <p:cNvSpPr/>
          <p:nvPr/>
        </p:nvSpPr>
        <p:spPr>
          <a:xfrm rot="3527247">
            <a:off x="2312499" y="413024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F8DA7613-B22B-4682-BA55-E702E6ACD4D2}"/>
              </a:ext>
            </a:extLst>
          </p:cNvPr>
          <p:cNvSpPr/>
          <p:nvPr/>
        </p:nvSpPr>
        <p:spPr>
          <a:xfrm rot="3527247">
            <a:off x="2707819" y="40959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387DB125-4156-49E6-AF79-F78B8EC3F318}"/>
              </a:ext>
            </a:extLst>
          </p:cNvPr>
          <p:cNvSpPr/>
          <p:nvPr/>
        </p:nvSpPr>
        <p:spPr>
          <a:xfrm rot="3527247">
            <a:off x="2175755" y="39435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998508D3-FDDA-4C52-A649-DDCD4C23C932}"/>
              </a:ext>
            </a:extLst>
          </p:cNvPr>
          <p:cNvSpPr/>
          <p:nvPr/>
        </p:nvSpPr>
        <p:spPr>
          <a:xfrm rot="13582791">
            <a:off x="2186411" y="355458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EDCC3976-3192-4F60-8E7A-2E63ADB74702}"/>
              </a:ext>
            </a:extLst>
          </p:cNvPr>
          <p:cNvSpPr/>
          <p:nvPr/>
        </p:nvSpPr>
        <p:spPr>
          <a:xfrm rot="13582791">
            <a:off x="2566983" y="350025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F36876C3-1ADD-46D8-9F3C-F46D81D220FD}"/>
              </a:ext>
            </a:extLst>
          </p:cNvPr>
          <p:cNvSpPr/>
          <p:nvPr/>
        </p:nvSpPr>
        <p:spPr>
          <a:xfrm rot="13582791">
            <a:off x="2947556" y="370698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69573676-B441-4BAB-A8F2-039C7F23CFC4}"/>
              </a:ext>
            </a:extLst>
          </p:cNvPr>
          <p:cNvSpPr/>
          <p:nvPr/>
        </p:nvSpPr>
        <p:spPr>
          <a:xfrm rot="13582791">
            <a:off x="2365707" y="420857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371A9B2F-28E7-4DF3-BB74-FB3A713E650F}"/>
              </a:ext>
            </a:extLst>
          </p:cNvPr>
          <p:cNvSpPr/>
          <p:nvPr/>
        </p:nvSpPr>
        <p:spPr>
          <a:xfrm rot="13582791">
            <a:off x="3754799" y="388791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8E1F929C-67EC-495A-975E-E7A6105144AF}"/>
              </a:ext>
            </a:extLst>
          </p:cNvPr>
          <p:cNvSpPr/>
          <p:nvPr/>
        </p:nvSpPr>
        <p:spPr>
          <a:xfrm rot="13582791">
            <a:off x="3023275" y="401178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7205CE84-D5E4-43A3-979F-DBBD227F53C4}"/>
              </a:ext>
            </a:extLst>
          </p:cNvPr>
          <p:cNvSpPr/>
          <p:nvPr/>
        </p:nvSpPr>
        <p:spPr>
          <a:xfrm rot="13582791">
            <a:off x="3303996" y="4248400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C2A411CD-A6FD-44B4-90A3-E1F7CAF8DB56}"/>
              </a:ext>
            </a:extLst>
          </p:cNvPr>
          <p:cNvSpPr/>
          <p:nvPr/>
        </p:nvSpPr>
        <p:spPr>
          <a:xfrm>
            <a:off x="1265800" y="228468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DE4BD2CD-8F64-4EFA-AC1E-13823F1290EA}"/>
              </a:ext>
            </a:extLst>
          </p:cNvPr>
          <p:cNvSpPr/>
          <p:nvPr/>
        </p:nvSpPr>
        <p:spPr>
          <a:xfrm>
            <a:off x="1622375" y="3038028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68A4A4B5-4663-4588-9EA5-A70F825D74A2}"/>
              </a:ext>
            </a:extLst>
          </p:cNvPr>
          <p:cNvSpPr/>
          <p:nvPr/>
        </p:nvSpPr>
        <p:spPr>
          <a:xfrm>
            <a:off x="1096763" y="254509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9A6AE767-AAD7-48BC-9141-5D4F8D2E4A3E}"/>
              </a:ext>
            </a:extLst>
          </p:cNvPr>
          <p:cNvSpPr/>
          <p:nvPr/>
        </p:nvSpPr>
        <p:spPr>
          <a:xfrm>
            <a:off x="1323141" y="2753942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532D5992-2E58-4421-B622-FFC1360E1FD7}"/>
              </a:ext>
            </a:extLst>
          </p:cNvPr>
          <p:cNvSpPr/>
          <p:nvPr/>
        </p:nvSpPr>
        <p:spPr>
          <a:xfrm>
            <a:off x="1233560" y="321426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609C2715-E44F-4424-9DD1-64C466DED11C}"/>
              </a:ext>
            </a:extLst>
          </p:cNvPr>
          <p:cNvSpPr/>
          <p:nvPr/>
        </p:nvSpPr>
        <p:spPr>
          <a:xfrm>
            <a:off x="890357" y="2391005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2F8A8268-B00F-4523-B8B4-FBC246F1786E}"/>
              </a:ext>
            </a:extLst>
          </p:cNvPr>
          <p:cNvSpPr/>
          <p:nvPr/>
        </p:nvSpPr>
        <p:spPr>
          <a:xfrm>
            <a:off x="1466305" y="252860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AA71352E-AA90-4AF1-A22B-34DE8F0C7C15}"/>
              </a:ext>
            </a:extLst>
          </p:cNvPr>
          <p:cNvSpPr/>
          <p:nvPr/>
        </p:nvSpPr>
        <p:spPr>
          <a:xfrm rot="3527247">
            <a:off x="589644" y="3106251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9BA20FC7-8901-428A-9CA5-3DAF5D0FB076}"/>
              </a:ext>
            </a:extLst>
          </p:cNvPr>
          <p:cNvSpPr/>
          <p:nvPr/>
        </p:nvSpPr>
        <p:spPr>
          <a:xfrm rot="3527247">
            <a:off x="1607189" y="3602944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29BE8A1B-9C6C-44BD-BCF7-F3B26EC3F689}"/>
              </a:ext>
            </a:extLst>
          </p:cNvPr>
          <p:cNvSpPr/>
          <p:nvPr/>
        </p:nvSpPr>
        <p:spPr>
          <a:xfrm rot="3527247">
            <a:off x="1449584" y="3627053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5FFC6FCE-870F-40ED-91C4-F87A0EE255EE}"/>
              </a:ext>
            </a:extLst>
          </p:cNvPr>
          <p:cNvSpPr/>
          <p:nvPr/>
        </p:nvSpPr>
        <p:spPr>
          <a:xfrm>
            <a:off x="1774775" y="3752486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203F37BF-452F-4103-B187-C269B5EE0F2C}"/>
              </a:ext>
            </a:extLst>
          </p:cNvPr>
          <p:cNvSpPr/>
          <p:nvPr/>
        </p:nvSpPr>
        <p:spPr>
          <a:xfrm>
            <a:off x="910458" y="520745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5ABBFE34-CE18-4FEB-B895-F20C5207E982}"/>
              </a:ext>
            </a:extLst>
          </p:cNvPr>
          <p:cNvSpPr/>
          <p:nvPr/>
        </p:nvSpPr>
        <p:spPr>
          <a:xfrm rot="3527247">
            <a:off x="742044" y="3820709"/>
            <a:ext cx="216024" cy="21602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6" name="Arrow: Right 305">
            <a:extLst>
              <a:ext uri="{FF2B5EF4-FFF2-40B4-BE49-F238E27FC236}">
                <a16:creationId xmlns:a16="http://schemas.microsoft.com/office/drawing/2014/main" id="{CEED02E5-C347-4FD6-9E25-D1D2A619EFFC}"/>
              </a:ext>
            </a:extLst>
          </p:cNvPr>
          <p:cNvSpPr/>
          <p:nvPr/>
        </p:nvSpPr>
        <p:spPr>
          <a:xfrm flipV="1">
            <a:off x="3874427" y="531016"/>
            <a:ext cx="1079093" cy="32314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7" name="Rectangle 3">
            <a:extLst>
              <a:ext uri="{FF2B5EF4-FFF2-40B4-BE49-F238E27FC236}">
                <a16:creationId xmlns:a16="http://schemas.microsoft.com/office/drawing/2014/main" id="{A50E2C4A-A623-4A98-A27B-94062025B6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3334" y="458038"/>
            <a:ext cx="4988718" cy="5851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for each shot SIMCAT knows the load and concentration provided from each of: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0070C0"/>
              </a:buClr>
              <a:buSzTx/>
              <a:buFont typeface="Symbol" pitchFamily="18" charset="2"/>
              <a:buChar char="·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20 types of diffuse pollution, and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0070C0"/>
              </a:buClr>
              <a:buSzTx/>
              <a:buFont typeface="Symbol" pitchFamily="18" charset="2"/>
              <a:buChar char="·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1000s of upstream discharges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Symbol" pitchFamily="18" charset="2"/>
              <a:buChar char="·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CC66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895350" y="504703"/>
            <a:ext cx="8280598" cy="524694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l" defTabSz="1352550">
              <a:lnSpc>
                <a:spcPct val="100000"/>
              </a:lnSpc>
              <a:defRPr/>
            </a:pPr>
            <a:r>
              <a:rPr lang="en-US" sz="7200" dirty="0">
                <a:solidFill>
                  <a:srgbClr val="7030A0"/>
                </a:solidFill>
                <a:latin typeface="Arial" charset="0"/>
                <a:cs typeface="Arial" charset="0"/>
              </a:rPr>
              <a:t>and SIMCAT knows the contributions to the annual mean </a:t>
            </a:r>
            <a:r>
              <a:rPr lang="en-US" sz="7200" u="sng" dirty="0">
                <a:solidFill>
                  <a:srgbClr val="7030A0"/>
                </a:solidFill>
                <a:latin typeface="Arial" charset="0"/>
                <a:cs typeface="Arial" charset="0"/>
              </a:rPr>
              <a:t>concentration</a:t>
            </a:r>
            <a:r>
              <a:rPr lang="en-US" sz="7200" dirty="0">
                <a:solidFill>
                  <a:srgbClr val="7030A0"/>
                </a:solidFill>
                <a:latin typeface="Arial" charset="0"/>
                <a:cs typeface="Arial" charset="0"/>
              </a:rPr>
              <a:t> </a:t>
            </a:r>
          </a:p>
          <a:p>
            <a:pPr algn="l" defTabSz="1352550">
              <a:lnSpc>
                <a:spcPct val="100000"/>
              </a:lnSpc>
              <a:defRPr/>
            </a:pPr>
            <a:endParaRPr lang="en-US" sz="4400" dirty="0">
              <a:solidFill>
                <a:srgbClr val="7030A0"/>
              </a:solidFill>
              <a:latin typeface="Arial" charset="0"/>
              <a:cs typeface="Arial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087494F-E830-4666-BBD1-766B8DC9F00D}"/>
              </a:ext>
            </a:extLst>
          </p:cNvPr>
          <p:cNvSpPr/>
          <p:nvPr/>
        </p:nvSpPr>
        <p:spPr>
          <a:xfrm rot="20438953">
            <a:off x="5854251" y="4790889"/>
            <a:ext cx="3621627" cy="1612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not the same as the contribution to annual mean  load</a:t>
            </a:r>
          </a:p>
        </p:txBody>
      </p:sp>
    </p:spTree>
    <p:extLst>
      <p:ext uri="{BB962C8B-B14F-4D97-AF65-F5344CB8AC3E}">
        <p14:creationId xmlns:p14="http://schemas.microsoft.com/office/powerpoint/2010/main" val="294693586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895350" y="612423"/>
            <a:ext cx="8280598" cy="50315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l" defTabSz="1352550">
              <a:lnSpc>
                <a:spcPct val="100000"/>
              </a:lnSpc>
              <a:defRPr/>
            </a:pPr>
            <a:r>
              <a:rPr lang="en-US" sz="8800" dirty="0">
                <a:solidFill>
                  <a:srgbClr val="005991"/>
                </a:solidFill>
                <a:latin typeface="Arial" charset="0"/>
                <a:cs typeface="Arial" charset="0"/>
              </a:rPr>
              <a:t>do we need to elaborate on the details ?</a:t>
            </a:r>
          </a:p>
          <a:p>
            <a:pPr algn="l" defTabSz="1352550">
              <a:lnSpc>
                <a:spcPct val="100000"/>
              </a:lnSpc>
              <a:defRPr/>
            </a:pPr>
            <a:endParaRPr lang="en-US" sz="5400" dirty="0">
              <a:solidFill>
                <a:srgbClr val="00599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C60652-8664-FE9B-081B-095AA35D2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796" y="5714802"/>
            <a:ext cx="2411955" cy="10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83350"/>
      </p:ext>
    </p:extLst>
  </p:cSld>
  <p:clrMapOvr>
    <a:masterClrMapping/>
  </p:clrMapOvr>
  <p:transition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idx="1"/>
          </p:nvPr>
        </p:nvSpPr>
        <p:spPr>
          <a:xfrm>
            <a:off x="318964" y="258813"/>
            <a:ext cx="8915400" cy="4525963"/>
          </a:xfrm>
        </p:spPr>
        <p:txBody>
          <a:bodyPr/>
          <a:lstStyle/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depth, width …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time of travel …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complex natural purification ...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diurnal variations …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chemical speciation …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settlement, re-suspension ...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rainfall – run off …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sewers ...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groundwater contributions ...</a:t>
            </a:r>
          </a:p>
          <a:p>
            <a:pPr marL="895350" lvl="1" indent="-704850" eaLnBrk="1" hangingPunct="1">
              <a:lnSpc>
                <a:spcPct val="110000"/>
              </a:lnSpc>
              <a:buClr>
                <a:srgbClr val="BFBFBF"/>
              </a:buClr>
              <a:buFont typeface="Wingdings" pitchFamily="2" charset="2"/>
              <a:buChar char="§"/>
            </a:pPr>
            <a:r>
              <a:rPr lang="en-GB" sz="3200" dirty="0">
                <a:solidFill>
                  <a:srgbClr val="2D2D8A"/>
                </a:solidFill>
              </a:rPr>
              <a:t>monthly breakdowns and results ...</a:t>
            </a:r>
          </a:p>
        </p:txBody>
      </p:sp>
      <p:sp>
        <p:nvSpPr>
          <p:cNvPr id="5" name="Oval 4"/>
          <p:cNvSpPr/>
          <p:nvPr/>
        </p:nvSpPr>
        <p:spPr bwMode="auto">
          <a:xfrm rot="20684475">
            <a:off x="7357954" y="2583508"/>
            <a:ext cx="2882617" cy="1684982"/>
          </a:xfrm>
          <a:prstGeom prst="ellipse">
            <a:avLst/>
          </a:prstGeom>
          <a:solidFill>
            <a:srgbClr val="99FF99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standards that</a:t>
            </a:r>
          </a:p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differ for</a:t>
            </a:r>
          </a:p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every km?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587DB1-9464-4112-8603-C0166812E634}"/>
              </a:ext>
            </a:extLst>
          </p:cNvPr>
          <p:cNvSpPr/>
          <p:nvPr/>
        </p:nvSpPr>
        <p:spPr bwMode="auto">
          <a:xfrm rot="19614306">
            <a:off x="7622529" y="1507275"/>
            <a:ext cx="1900727" cy="1119894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unionised</a:t>
            </a:r>
          </a:p>
          <a:p>
            <a:pPr eaLnBrk="1" hangingPunct="1">
              <a:lnSpc>
                <a:spcPct val="100000"/>
              </a:lnSpc>
            </a:pPr>
            <a:r>
              <a:rPr lang="en-US" sz="2400" dirty="0">
                <a:solidFill>
                  <a:srgbClr val="FC0128"/>
                </a:solidFill>
                <a:latin typeface="Arial" charset="0"/>
                <a:cs typeface="Arial" charset="0"/>
              </a:rPr>
              <a:t>ammonia?</a:t>
            </a:r>
          </a:p>
        </p:txBody>
      </p:sp>
    </p:spTree>
  </p:cSld>
  <p:clrMapOvr>
    <a:masterClrMapping/>
  </p:clrMapOvr>
  <p:transition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Rectangle 3">
            <a:extLst>
              <a:ext uri="{FF2B5EF4-FFF2-40B4-BE49-F238E27FC236}">
                <a16:creationId xmlns:a16="http://schemas.microsoft.com/office/drawing/2014/main" id="{A50E2C4A-A623-4A98-A27B-94062025B6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7476" y="106561"/>
            <a:ext cx="5184576" cy="64187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r>
              <a:rPr lang="en-US" sz="4000" dirty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u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 of monthly data in SIMCAT is pointless:</a:t>
            </a:r>
          </a:p>
          <a:p>
            <a:pPr marL="0" indent="0">
              <a:lnSpc>
                <a:spcPct val="100000"/>
              </a:lnSpc>
              <a:spcBef>
                <a:spcPct val="45000"/>
              </a:spcBef>
              <a:buClr>
                <a:srgbClr val="FF0000"/>
              </a:buClr>
              <a:buNone/>
              <a:defRPr/>
            </a:pPr>
            <a:r>
              <a:rPr lang="en-US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(except perhaps where a river interacts with a lake)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r>
              <a:rPr lang="en-US" sz="4000" dirty="0">
                <a:solidFill>
                  <a:sysClr val="windowText" lastClr="000000"/>
                </a:solidFill>
                <a:latin typeface="Arial" pitchFamily="34" charset="0"/>
                <a:cs typeface="Arial" pitchFamily="34" charset="0"/>
              </a:rPr>
              <a:t>any month-by-month output results have big errors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0070C0"/>
              </a:buClr>
              <a:buSzTx/>
              <a:buNone/>
              <a:tabLst/>
              <a:defRPr/>
            </a:pPr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the use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corrupts the Monte Carlo correlation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0070C0"/>
              </a:buClr>
              <a:buSz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Symbol" pitchFamily="18" charset="2"/>
              <a:buChar char="·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45000"/>
              </a:spcBef>
              <a:spcAft>
                <a:spcPct val="0"/>
              </a:spcAft>
              <a:buClr>
                <a:srgbClr val="FF0000"/>
              </a:buClr>
              <a:buSzTx/>
              <a:buFont typeface="Arial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CC66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410FFA-C941-496F-86F7-03A0C4E7E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7" y="116632"/>
            <a:ext cx="4686531" cy="669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78585"/>
      </p:ext>
    </p:extLst>
  </p:cSld>
  <p:clrMapOvr>
    <a:masterClrMapping/>
  </p:clrMapOvr>
  <p:transition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Oval 3"/>
          <p:cNvSpPr>
            <a:spLocks noChangeArrowheads="1"/>
          </p:cNvSpPr>
          <p:nvPr/>
        </p:nvSpPr>
        <p:spPr bwMode="auto">
          <a:xfrm>
            <a:off x="1028700" y="2071688"/>
            <a:ext cx="8572500" cy="1524000"/>
          </a:xfrm>
          <a:prstGeom prst="ellipse">
            <a:avLst/>
          </a:prstGeom>
          <a:noFill/>
          <a:ln w="76200">
            <a:noFill/>
            <a:round/>
            <a:headEnd/>
            <a:tailEnd/>
          </a:ln>
        </p:spPr>
        <p:txBody>
          <a:bodyPr wrap="none" anchor="ctr"/>
          <a:lstStyle/>
          <a:p>
            <a:pPr algn="l" eaLnBrk="1" hangingPunct="1">
              <a:lnSpc>
                <a:spcPct val="100000"/>
              </a:lnSpc>
              <a:buClr>
                <a:srgbClr val="CCCCFF"/>
              </a:buClr>
              <a:buSzPct val="180000"/>
              <a:buFont typeface="Wingdings" pitchFamily="2" charset="2"/>
              <a:buChar char="§"/>
            </a:pPr>
            <a:endParaRPr lang="en-US" sz="4400" dirty="0">
              <a:solidFill>
                <a:srgbClr val="3333CC"/>
              </a:solidFill>
              <a:latin typeface="Arial" charset="0"/>
              <a:cs typeface="Arial" charset="0"/>
            </a:endParaRPr>
          </a:p>
        </p:txBody>
      </p:sp>
      <p:sp>
        <p:nvSpPr>
          <p:cNvPr id="180227" name="Rectangle 4"/>
          <p:cNvSpPr>
            <a:spLocks noChangeArrowheads="1"/>
          </p:cNvSpPr>
          <p:nvPr/>
        </p:nvSpPr>
        <p:spPr bwMode="auto">
          <a:xfrm>
            <a:off x="1050017" y="3284066"/>
            <a:ext cx="6514505" cy="203689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algn="l">
              <a:lnSpc>
                <a:spcPct val="100000"/>
              </a:lnSpc>
            </a:pPr>
            <a:r>
              <a:rPr lang="en-US" sz="8800" dirty="0">
                <a:solidFill>
                  <a:srgbClr val="0069AA"/>
                </a:solidFill>
                <a:latin typeface="Arial" charset="0"/>
                <a:cs typeface="Arial" charset="0"/>
              </a:rPr>
              <a:t>20</a:t>
            </a:r>
            <a:r>
              <a:rPr lang="en-US" sz="8800" b="1" dirty="0">
                <a:solidFill>
                  <a:srgbClr val="0069AA"/>
                </a:solidFill>
                <a:latin typeface="Arial" charset="0"/>
                <a:cs typeface="Arial" charset="0"/>
              </a:rPr>
              <a:t> ( </a:t>
            </a:r>
            <a:r>
              <a:rPr lang="en-US" sz="8800" b="1" dirty="0">
                <a:solidFill>
                  <a:srgbClr val="00B050"/>
                </a:solidFill>
                <a:latin typeface="Arial" charset="0"/>
                <a:cs typeface="Arial" charset="0"/>
              </a:rPr>
              <a:t>16</a:t>
            </a:r>
            <a:r>
              <a:rPr lang="en-US" sz="8000" b="1" dirty="0">
                <a:solidFill>
                  <a:srgbClr val="FF00FF"/>
                </a:solidFill>
                <a:latin typeface="Arial" charset="0"/>
                <a:cs typeface="Arial" charset="0"/>
              </a:rPr>
              <a:t>  </a:t>
            </a:r>
            <a:r>
              <a:rPr lang="en-US" sz="8000" dirty="0">
                <a:solidFill>
                  <a:srgbClr val="0070C0"/>
                </a:solidFill>
                <a:latin typeface="Arial" charset="0"/>
                <a:cs typeface="Arial" charset="0"/>
              </a:rPr>
              <a:t>-</a:t>
            </a:r>
            <a:r>
              <a:rPr lang="en-US" sz="8000" b="1" dirty="0">
                <a:solidFill>
                  <a:srgbClr val="FF00FF"/>
                </a:solidFill>
                <a:latin typeface="Arial" charset="0"/>
                <a:cs typeface="Arial" charset="0"/>
              </a:rPr>
              <a:t>  </a:t>
            </a:r>
            <a:r>
              <a:rPr lang="en-US" sz="8800" b="1" dirty="0">
                <a:solidFill>
                  <a:srgbClr val="FF0000"/>
                </a:solidFill>
                <a:latin typeface="Arial" charset="0"/>
                <a:cs typeface="Arial" charset="0"/>
              </a:rPr>
              <a:t>24 </a:t>
            </a:r>
            <a:r>
              <a:rPr lang="en-US" sz="8800" b="1" dirty="0">
                <a:solidFill>
                  <a:srgbClr val="0070C0"/>
                </a:solidFill>
                <a:latin typeface="Arial" charset="0"/>
                <a:cs typeface="Arial" charset="0"/>
              </a:rPr>
              <a:t>)</a:t>
            </a:r>
            <a:r>
              <a:rPr lang="en-US" sz="8800" b="1" dirty="0">
                <a:solidFill>
                  <a:srgbClr val="FF0000"/>
                </a:solidFill>
                <a:latin typeface="Arial" charset="0"/>
                <a:cs typeface="Arial" charset="0"/>
              </a:rPr>
              <a:t> </a:t>
            </a:r>
          </a:p>
          <a:p>
            <a:pPr algn="l">
              <a:lnSpc>
                <a:spcPct val="100000"/>
              </a:lnSpc>
            </a:pPr>
            <a:endParaRPr lang="en-US" sz="8000" b="1" dirty="0">
              <a:solidFill>
                <a:srgbClr val="FF0000"/>
              </a:solidFill>
              <a:latin typeface="Arial" charset="0"/>
              <a:cs typeface="Arial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258067" y="336429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6600" kern="0" dirty="0">
                <a:solidFill>
                  <a:srgbClr val="669900"/>
                </a:solidFill>
                <a:latin typeface="Arial"/>
                <a:cs typeface="Arial"/>
              </a:rPr>
              <a:t>we know our errors ...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 rot="20590782" flipH="1" flipV="1">
            <a:off x="8030386" y="2533272"/>
            <a:ext cx="1258846" cy="729191"/>
            <a:chOff x="2528" y="3019"/>
            <a:chExt cx="487" cy="211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 rot="120000">
              <a:off x="2662" y="3077"/>
              <a:ext cx="353" cy="123"/>
            </a:xfrm>
            <a:prstGeom prst="ellipse">
              <a:avLst/>
            </a:prstGeom>
            <a:solidFill>
              <a:srgbClr val="99FF99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rot="-6900000">
              <a:off x="2514" y="3061"/>
              <a:ext cx="149" cy="121"/>
            </a:xfrm>
            <a:prstGeom prst="rtTriangle">
              <a:avLst/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9" name="AutoShape 7"/>
            <p:cNvSpPr>
              <a:spLocks noChangeArrowheads="1"/>
            </p:cNvSpPr>
            <p:nvPr/>
          </p:nvSpPr>
          <p:spPr bwMode="auto">
            <a:xfrm rot="8760000" flipH="1" flipV="1">
              <a:off x="2841" y="3019"/>
              <a:ext cx="81" cy="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33 w 21600"/>
                <a:gd name="T13" fmla="*/ 4438 h 21600"/>
                <a:gd name="T14" fmla="*/ 17067 w 21600"/>
                <a:gd name="T15" fmla="*/ 1716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  <p:sp>
          <p:nvSpPr>
            <p:cNvPr id="10" name="AutoShape 8"/>
            <p:cNvSpPr>
              <a:spLocks noChangeArrowheads="1"/>
            </p:cNvSpPr>
            <p:nvPr/>
          </p:nvSpPr>
          <p:spPr bwMode="auto">
            <a:xfrm rot="120000">
              <a:off x="2755" y="3198"/>
              <a:ext cx="93" cy="32"/>
            </a:xfrm>
            <a:prstGeom prst="parallelogram">
              <a:avLst>
                <a:gd name="adj" fmla="val 72643"/>
              </a:avLst>
            </a:prstGeom>
            <a:solidFill>
              <a:schemeClr val="accent1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 rot="120000">
              <a:off x="2932" y="3151"/>
              <a:ext cx="39" cy="4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 rot="120000">
              <a:off x="2943" y="3168"/>
              <a:ext cx="20" cy="15"/>
            </a:xfrm>
            <a:prstGeom prst="ellipse">
              <a:avLst/>
            </a:prstGeom>
            <a:solidFill>
              <a:schemeClr val="accent1">
                <a:lumMod val="10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rot="10800000" wrap="none" anchor="ctr"/>
            <a:lstStyle/>
            <a:p>
              <a:endParaRPr lang="en-US" sz="1600" dirty="0">
                <a:solidFill>
                  <a:srgbClr val="0069AA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3" name="Arc 11"/>
            <p:cNvSpPr>
              <a:spLocks/>
            </p:cNvSpPr>
            <p:nvPr/>
          </p:nvSpPr>
          <p:spPr bwMode="auto">
            <a:xfrm rot="-10680000">
              <a:off x="2960" y="3116"/>
              <a:ext cx="49" cy="24"/>
            </a:xfrm>
            <a:custGeom>
              <a:avLst/>
              <a:gdLst>
                <a:gd name="T0" fmla="*/ 0 w 17211"/>
                <a:gd name="T1" fmla="*/ 0 h 21600"/>
                <a:gd name="T2" fmla="*/ 0 w 17211"/>
                <a:gd name="T3" fmla="*/ 0 h 21600"/>
                <a:gd name="T4" fmla="*/ 0 w 17211"/>
                <a:gd name="T5" fmla="*/ 0 h 21600"/>
                <a:gd name="T6" fmla="*/ 0 60000 65536"/>
                <a:gd name="T7" fmla="*/ 0 60000 65536"/>
                <a:gd name="T8" fmla="*/ 0 60000 65536"/>
                <a:gd name="T9" fmla="*/ 0 w 17211"/>
                <a:gd name="T10" fmla="*/ 0 h 21600"/>
                <a:gd name="T11" fmla="*/ 17211 w 17211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11" h="21600" fill="none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</a:path>
                <a:path w="17211" h="21600" stroke="0" extrusionOk="0">
                  <a:moveTo>
                    <a:pt x="-1" y="2"/>
                  </a:moveTo>
                  <a:cubicBezTo>
                    <a:pt x="116" y="0"/>
                    <a:pt x="233" y="-1"/>
                    <a:pt x="351" y="0"/>
                  </a:cubicBezTo>
                  <a:cubicBezTo>
                    <a:pt x="6909" y="0"/>
                    <a:pt x="13112" y="2979"/>
                    <a:pt x="17211" y="8098"/>
                  </a:cubicBezTo>
                  <a:lnTo>
                    <a:pt x="351" y="21600"/>
                  </a:lnTo>
                  <a:close/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>
                <a:latin typeface="Arial" charset="0"/>
                <a:cs typeface="Arial"/>
              </a:endParaRPr>
            </a:p>
          </p:txBody>
        </p:sp>
      </p:grpSp>
      <p:sp>
        <p:nvSpPr>
          <p:cNvPr id="14" name="Rectangle 3">
            <a:extLst>
              <a:ext uri="{FF2B5EF4-FFF2-40B4-BE49-F238E27FC236}">
                <a16:creationId xmlns:a16="http://schemas.microsoft.com/office/drawing/2014/main" id="{EECB7CF5-EA87-47C9-B152-8FA4CC64F7A7}"/>
              </a:ext>
            </a:extLst>
          </p:cNvPr>
          <p:cNvSpPr txBox="1">
            <a:spLocks noChangeArrowheads="1"/>
          </p:cNvSpPr>
          <p:nvPr/>
        </p:nvSpPr>
        <p:spPr>
          <a:xfrm>
            <a:off x="246956" y="5317703"/>
            <a:ext cx="9770865" cy="1063625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lnSpc>
                <a:spcPct val="100000"/>
              </a:lnSpc>
              <a:defRPr/>
            </a:pPr>
            <a:r>
              <a:rPr lang="en-GB" sz="6000" kern="0" dirty="0">
                <a:solidFill>
                  <a:srgbClr val="FF0000"/>
                </a:solidFill>
                <a:latin typeface="Arial"/>
                <a:cs typeface="Arial"/>
              </a:rPr>
              <a:t>is the change worth doing ?</a:t>
            </a:r>
          </a:p>
        </p:txBody>
      </p:sp>
    </p:spTree>
    <p:extLst>
      <p:ext uri="{BB962C8B-B14F-4D97-AF65-F5344CB8AC3E}">
        <p14:creationId xmlns:p14="http://schemas.microsoft.com/office/powerpoint/2010/main" val="163522016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318964" y="1074088"/>
            <a:ext cx="9649072" cy="4108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136525" tIns="68262" rIns="136525" bIns="68262" anchor="ctr">
            <a:spAutoFit/>
          </a:bodyPr>
          <a:lstStyle/>
          <a:p>
            <a:pPr algn="l" defTabSz="1352550">
              <a:lnSpc>
                <a:spcPct val="100000"/>
              </a:lnSpc>
              <a:defRPr/>
            </a:pPr>
            <a:r>
              <a:rPr lang="en-US" sz="6600" dirty="0">
                <a:solidFill>
                  <a:srgbClr val="005991"/>
                </a:solidFill>
                <a:latin typeface="Arial" charset="0"/>
                <a:cs typeface="Arial" charset="0"/>
              </a:rPr>
              <a:t>use </a:t>
            </a:r>
            <a:r>
              <a:rPr lang="en-US" sz="7200" b="1" dirty="0">
                <a:solidFill>
                  <a:srgbClr val="7030A0"/>
                </a:solidFill>
                <a:latin typeface="Arial" charset="0"/>
                <a:cs typeface="Arial" charset="0"/>
              </a:rPr>
              <a:t>SAGIS</a:t>
            </a:r>
            <a:r>
              <a:rPr lang="en-US" sz="6600" dirty="0">
                <a:solidFill>
                  <a:srgbClr val="005991"/>
                </a:solidFill>
                <a:latin typeface="Arial" charset="0"/>
                <a:cs typeface="Arial" charset="0"/>
              </a:rPr>
              <a:t> to augment knowledge provided by sampling ?</a:t>
            </a:r>
          </a:p>
          <a:p>
            <a:pPr algn="l" defTabSz="1352550">
              <a:lnSpc>
                <a:spcPct val="100000"/>
              </a:lnSpc>
              <a:defRPr/>
            </a:pPr>
            <a:endParaRPr lang="en-US" sz="5400" dirty="0">
              <a:solidFill>
                <a:srgbClr val="005991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087026"/>
      </p:ext>
    </p:extLst>
  </p:cSld>
  <p:clrMapOvr>
    <a:masterClrMapping/>
  </p:clrMapOvr>
</p:sld>
</file>

<file path=ppt/theme/theme1.xml><?xml version="1.0" encoding="utf-8"?>
<a:theme xmlns:a="http://schemas.openxmlformats.org/drawingml/2006/main" name="2_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1_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4_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EA Presentation 2009">
  <a:themeElements>
    <a:clrScheme name="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3_EA Presentation 2009">
  <a:themeElements>
    <a:clrScheme name="6_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6_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4_Default Design">
  <a:themeElements>
    <a:clrScheme name="1_Default Design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1_Default Design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15_Default Design">
  <a:themeElements>
    <a:clrScheme name="">
      <a:dk1>
        <a:srgbClr val="FF3300"/>
      </a:dk1>
      <a:lt1>
        <a:srgbClr val="FFFF00"/>
      </a:lt1>
      <a:dk2>
        <a:srgbClr val="000066"/>
      </a:dk2>
      <a:lt2>
        <a:srgbClr val="FFFF00"/>
      </a:lt2>
      <a:accent1>
        <a:srgbClr val="66FFFF"/>
      </a:accent1>
      <a:accent2>
        <a:srgbClr val="3333CC"/>
      </a:accent2>
      <a:accent3>
        <a:srgbClr val="AAAAB8"/>
      </a:accent3>
      <a:accent4>
        <a:srgbClr val="DADA00"/>
      </a:accent4>
      <a:accent5>
        <a:srgbClr val="B8FFFF"/>
      </a:accent5>
      <a:accent6>
        <a:srgbClr val="2D2DB9"/>
      </a:accent6>
      <a:hlink>
        <a:srgbClr val="CCCCFF"/>
      </a:hlink>
      <a:folHlink>
        <a:srgbClr val="B2B2B2"/>
      </a:folHlink>
    </a:clrScheme>
    <a:fontScheme name="15_Default Design">
      <a:majorFont>
        <a:latin typeface="Times New Roman"/>
        <a:ea typeface=""/>
        <a:cs typeface="Arial"/>
      </a:majorFont>
      <a:minorFont>
        <a:latin typeface="Times New Roman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5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5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5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5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5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5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5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1_EA Presentation 2009">
  <a:themeElements>
    <a:clrScheme name="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5_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7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99FF"/>
      </a:accent1>
      <a:accent2>
        <a:srgbClr val="00CC00"/>
      </a:accent2>
      <a:accent3>
        <a:srgbClr val="FFFFFF"/>
      </a:accent3>
      <a:accent4>
        <a:srgbClr val="000000"/>
      </a:accent4>
      <a:accent5>
        <a:srgbClr val="ADCAFF"/>
      </a:accent5>
      <a:accent6>
        <a:srgbClr val="00B900"/>
      </a:accent6>
      <a:hlink>
        <a:srgbClr val="FF3300"/>
      </a:hlink>
      <a:folHlink>
        <a:srgbClr val="000000"/>
      </a:folHlink>
    </a:clrScheme>
    <a:fontScheme name="5_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5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2_EA Presentation 2009">
  <a:themeElements>
    <a:clrScheme name="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0" rIns="90488" bIns="44450" numCol="1" anchor="t" anchorCtr="0" compatLnSpc="1">
        <a:prstTxWarp prst="textNoShape">
          <a:avLst/>
        </a:prstTxWarp>
      </a:bodyPr>
      <a:lstStyle>
        <a:defPPr marL="987425" marR="0" indent="-987425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CCCCFF"/>
          </a:buClr>
          <a:buSzPct val="180000"/>
          <a:buFont typeface="Wingdings" pitchFamily="2" charset="2"/>
          <a:buChar char="§"/>
          <a:tabLst/>
          <a:defRPr kumimoji="0" lang="en-GB" sz="4400" b="0" i="0" u="none" strike="noStrike" cap="none" normalizeH="0" baseline="0" smtClean="0">
            <a:ln>
              <a:noFill/>
            </a:ln>
            <a:solidFill>
              <a:srgbClr val="3333CC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7_EA Presentation 2009">
  <a:themeElements>
    <a:clrScheme name="6_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6_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1.xml><?xml version="1.0" encoding="utf-8"?>
<a:theme xmlns:a="http://schemas.openxmlformats.org/drawingml/2006/main" name="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2.xml><?xml version="1.0" encoding="utf-8"?>
<a:theme xmlns:a="http://schemas.openxmlformats.org/drawingml/2006/main" name="11_EA Presentation 2009">
  <a:themeElements>
    <a:clrScheme name="10_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0_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0_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3.xml><?xml version="1.0" encoding="utf-8"?>
<a:theme xmlns:a="http://schemas.openxmlformats.org/drawingml/2006/main" name="4_Office Theme">
  <a:themeElements>
    <a:clrScheme name="">
      <a:dk1>
        <a:srgbClr val="000000"/>
      </a:dk1>
      <a:lt1>
        <a:srgbClr val="FFFFFF"/>
      </a:lt1>
      <a:dk2>
        <a:srgbClr val="8CF4EA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FAFD00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51DC00"/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40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51DC00"/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40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6_EA Presentation 2009">
  <a:themeElements>
    <a:clrScheme name="6_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6_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Template_Cranfield_FWR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anfield.potx" id="{295E0A05-050A-4BDA-B506-F316C590C99C}" vid="{33E99FB3-B0C6-4A3A-B3E3-31A185CC50AA}"/>
    </a:ext>
  </a:extLst>
</a:theme>
</file>

<file path=ppt/theme/theme6.xml><?xml version="1.0" encoding="utf-8"?>
<a:theme xmlns:a="http://schemas.openxmlformats.org/drawingml/2006/main" name="3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3_MM_white_tonal_aqua">
  <a:themeElements>
    <a:clrScheme name="MM_white_tonal_aqua 15">
      <a:dk1>
        <a:srgbClr val="003082"/>
      </a:dk1>
      <a:lt1>
        <a:srgbClr val="FFFFFF"/>
      </a:lt1>
      <a:dk2>
        <a:srgbClr val="00308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276E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_white_tonal_aqu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rgbClr val="00308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MM_white_tonal_aqu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_white_tonal_aqua 13">
        <a:dk1>
          <a:srgbClr val="000000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4">
        <a:dk1>
          <a:srgbClr val="336699"/>
        </a:dk1>
        <a:lt1>
          <a:srgbClr val="FFFFFF"/>
        </a:lt1>
        <a:dk2>
          <a:srgbClr val="336699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2A5682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_white_tonal_aqua 15">
        <a:dk1>
          <a:srgbClr val="003082"/>
        </a:dk1>
        <a:lt1>
          <a:srgbClr val="FFFFFF"/>
        </a:lt1>
        <a:dk2>
          <a:srgbClr val="003082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276E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12_EA Presentation 2009">
  <a:themeElements>
    <a:clrScheme name="EA Presentation 2009 1">
      <a:dk1>
        <a:srgbClr val="0069AA"/>
      </a:dk1>
      <a:lt1>
        <a:srgbClr val="FFFFFF"/>
      </a:lt1>
      <a:dk2>
        <a:srgbClr val="0069AA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5991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A Presentation 200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EA Presentation 2009 1">
        <a:dk1>
          <a:srgbClr val="0069AA"/>
        </a:dk1>
        <a:lt1>
          <a:srgbClr val="FFFFFF"/>
        </a:lt1>
        <a:dk2>
          <a:srgbClr val="0069AA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5991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2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3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69AA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A Presentation 2009 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77A22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22EF7818498140914C331019E1CE59" ma:contentTypeVersion="12" ma:contentTypeDescription="Create a new document." ma:contentTypeScope="" ma:versionID="e8c815fe0fbb8444c06d4171a15ff779">
  <xsd:schema xmlns:xsd="http://www.w3.org/2001/XMLSchema" xmlns:xs="http://www.w3.org/2001/XMLSchema" xmlns:p="http://schemas.microsoft.com/office/2006/metadata/properties" xmlns:ns2="c9d2b6dc-d6d5-4b08-b138-53fd28ce7f9b" xmlns:ns3="4b357bbc-f8ea-4a72-af9a-9a0d5e17a87a" targetNamespace="http://schemas.microsoft.com/office/2006/metadata/properties" ma:root="true" ma:fieldsID="37e0cfed6c910b22d7bd9a4641de46fd" ns2:_="" ns3:_="">
    <xsd:import namespace="c9d2b6dc-d6d5-4b08-b138-53fd28ce7f9b"/>
    <xsd:import namespace="4b357bbc-f8ea-4a72-af9a-9a0d5e17a87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d2b6dc-d6d5-4b08-b138-53fd28ce7f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8f7636e4-27fd-40f6-b66a-8c08e824a21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357bbc-f8ea-4a72-af9a-9a0d5e17a87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cdf77c1d-12ce-49cf-a54f-a2664f3bdd70}" ma:internalName="TaxCatchAll" ma:showField="CatchAllData" ma:web="4b357bbc-f8ea-4a72-af9a-9a0d5e17a87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D554721-728F-47EC-8B13-176338B512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F94F96-D536-4D46-A363-0DC0BE740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d2b6dc-d6d5-4b08-b138-53fd28ce7f9b"/>
    <ds:schemaRef ds:uri="4b357bbc-f8ea-4a72-af9a-9a0d5e17a8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5132</TotalTime>
  <Words>1608</Words>
  <Application>Microsoft Office PowerPoint</Application>
  <PresentationFormat>35mm Slides</PresentationFormat>
  <Paragraphs>428</Paragraphs>
  <Slides>103</Slides>
  <Notes>37</Notes>
  <HiddenSlides>3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103</vt:i4>
      </vt:variant>
    </vt:vector>
  </HeadingPairs>
  <TitlesOfParts>
    <vt:vector size="135" baseType="lpstr">
      <vt:lpstr>DefusedLight</vt:lpstr>
      <vt:lpstr>Arial</vt:lpstr>
      <vt:lpstr>Calibri</vt:lpstr>
      <vt:lpstr>Comic Sans MS</vt:lpstr>
      <vt:lpstr>Symbol</vt:lpstr>
      <vt:lpstr>Times New Roman</vt:lpstr>
      <vt:lpstr>Wingdings</vt:lpstr>
      <vt:lpstr>2_MM_white_tonal_aqua</vt:lpstr>
      <vt:lpstr>Office Theme</vt:lpstr>
      <vt:lpstr>6_EA Presentation 2009</vt:lpstr>
      <vt:lpstr>1_MM_white_tonal_aqua</vt:lpstr>
      <vt:lpstr>1_Template_Cranfield_FWR</vt:lpstr>
      <vt:lpstr>3_Office Theme</vt:lpstr>
      <vt:lpstr>7_Office Theme</vt:lpstr>
      <vt:lpstr>3_MM_white_tonal_aqua</vt:lpstr>
      <vt:lpstr>12_EA Presentation 2009</vt:lpstr>
      <vt:lpstr>1_Office Theme</vt:lpstr>
      <vt:lpstr>4_MM_white_tonal_aqua</vt:lpstr>
      <vt:lpstr>EA Presentation 2009</vt:lpstr>
      <vt:lpstr>13_EA Presentation 2009</vt:lpstr>
      <vt:lpstr>4_Default Design</vt:lpstr>
      <vt:lpstr>15_Default Design</vt:lpstr>
      <vt:lpstr>1_EA Presentation 2009</vt:lpstr>
      <vt:lpstr>5_MM_white_tonal_aqua</vt:lpstr>
      <vt:lpstr>7_Default Design</vt:lpstr>
      <vt:lpstr>2_EA Presentation 2009</vt:lpstr>
      <vt:lpstr>7_EA Presentation 2009</vt:lpstr>
      <vt:lpstr>MM_white_tonal_aqua</vt:lpstr>
      <vt:lpstr>11_EA Presentation 2009</vt:lpstr>
      <vt:lpstr>4_Office Theme</vt:lpstr>
      <vt:lpstr>Photo Editor Photo</vt:lpstr>
      <vt:lpstr>Chart</vt:lpstr>
      <vt:lpstr>workshop on modelling ... and regulation ...</vt:lpstr>
      <vt:lpstr>PowerPoint Presentation</vt:lpstr>
      <vt:lpstr>PowerPoint Presentation</vt:lpstr>
      <vt:lpstr>PowerPoint Presentation</vt:lpstr>
      <vt:lpstr>... we can then correctly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 we can then correctly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ammonia (90-percentiles)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“IDEAL” STANDARD …</vt:lpstr>
      <vt:lpstr>annual mean …</vt:lpstr>
      <vt:lpstr>more elaborate standards?</vt:lpstr>
      <vt:lpstr>more elaborate pollutants?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limits 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 with such a standard, we can</vt:lpstr>
      <vt:lpstr>PowerPoint Presentation</vt:lpstr>
      <vt:lpstr>PowerPoint Presentation</vt:lpstr>
      <vt:lpstr>PowerPoint Presentation</vt:lpstr>
      <vt:lpstr>PowerPoint Presentation</vt:lpstr>
      <vt:lpstr>decision making ...</vt:lpstr>
      <vt:lpstr>PowerPoint Presentation</vt:lpstr>
      <vt:lpstr>... for example </vt:lpstr>
      <vt:lpstr>... use RQP/SIMCAT to look at</vt:lpstr>
      <vt:lpstr>PowerPoint Presentation</vt:lpstr>
      <vt:lpstr>PowerPoint Presentation</vt:lpstr>
      <vt:lpstr>mix the annual means 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national controls? </vt:lpstr>
      <vt:lpstr>reduced sampling      big errors </vt:lpstr>
      <vt:lpstr>national target</vt:lpstr>
      <vt:lpstr>national target ?</vt:lpstr>
      <vt:lpstr>PowerPoint Presentation</vt:lpstr>
      <vt:lpstr>Bon Ferroni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 on modelling ... and regulation 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twarn</dc:creator>
  <cp:lastModifiedBy>Juan Garcia, Pau</cp:lastModifiedBy>
  <cp:revision>485</cp:revision>
  <dcterms:created xsi:type="dcterms:W3CDTF">2005-02-07T11:22:17Z</dcterms:created>
  <dcterms:modified xsi:type="dcterms:W3CDTF">2024-01-24T14:48:48Z</dcterms:modified>
</cp:coreProperties>
</file>

<file path=docProps/thumbnail.jpeg>
</file>